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3" r:id="rId7"/>
    <p:sldId id="266" r:id="rId8"/>
    <p:sldId id="267" r:id="rId9"/>
    <p:sldId id="269" r:id="rId10"/>
    <p:sldId id="268" r:id="rId11"/>
  </p:sldIdLst>
  <p:sldSz cx="18288000" cy="10287000"/>
  <p:notesSz cx="6858000" cy="9144000"/>
  <p:embeddedFontLst>
    <p:embeddedFont>
      <p:font typeface="Josefin Sans" pitchFamily="2" charset="0"/>
      <p:regular r:id="rId12"/>
    </p:embeddedFont>
    <p:embeddedFont>
      <p:font typeface="Josefin Sans Bold" pitchFamily="2" charset="0"/>
      <p:regular r:id="rId13"/>
      <p:boldItalic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5" d="100"/>
          <a:sy n="45" d="100"/>
        </p:scale>
        <p:origin x="816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0.svg"/><Relationship Id="rId4" Type="http://schemas.openxmlformats.org/officeDocument/2006/relationships/image" Target="../media/image9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7" Type="http://schemas.openxmlformats.org/officeDocument/2006/relationships/image" Target="../media/image20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svg"/><Relationship Id="rId7" Type="http://schemas.openxmlformats.org/officeDocument/2006/relationships/image" Target="../media/image30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svg"/><Relationship Id="rId4" Type="http://schemas.openxmlformats.org/officeDocument/2006/relationships/image" Target="../media/image36.png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0.svg"/><Relationship Id="rId18" Type="http://schemas.openxmlformats.org/officeDocument/2006/relationships/image" Target="../media/image55.png"/><Relationship Id="rId26" Type="http://schemas.openxmlformats.org/officeDocument/2006/relationships/image" Target="../media/image63.png"/><Relationship Id="rId39" Type="http://schemas.openxmlformats.org/officeDocument/2006/relationships/image" Target="../media/image76.svg"/><Relationship Id="rId21" Type="http://schemas.openxmlformats.org/officeDocument/2006/relationships/image" Target="../media/image58.svg"/><Relationship Id="rId34" Type="http://schemas.openxmlformats.org/officeDocument/2006/relationships/image" Target="../media/image71.png"/><Relationship Id="rId42" Type="http://schemas.openxmlformats.org/officeDocument/2006/relationships/image" Target="../media/image79.png"/><Relationship Id="rId47" Type="http://schemas.openxmlformats.org/officeDocument/2006/relationships/image" Target="../media/image84.svg"/><Relationship Id="rId50" Type="http://schemas.openxmlformats.org/officeDocument/2006/relationships/image" Target="../media/image87.png"/><Relationship Id="rId55" Type="http://schemas.openxmlformats.org/officeDocument/2006/relationships/image" Target="../media/image92.svg"/><Relationship Id="rId7" Type="http://schemas.openxmlformats.org/officeDocument/2006/relationships/image" Target="../media/image44.svg"/><Relationship Id="rId2" Type="http://schemas.openxmlformats.org/officeDocument/2006/relationships/image" Target="../media/image39.png"/><Relationship Id="rId16" Type="http://schemas.openxmlformats.org/officeDocument/2006/relationships/image" Target="../media/image53.png"/><Relationship Id="rId29" Type="http://schemas.openxmlformats.org/officeDocument/2006/relationships/image" Target="../media/image66.svg"/><Relationship Id="rId11" Type="http://schemas.openxmlformats.org/officeDocument/2006/relationships/image" Target="../media/image48.svg"/><Relationship Id="rId24" Type="http://schemas.openxmlformats.org/officeDocument/2006/relationships/image" Target="../media/image61.png"/><Relationship Id="rId32" Type="http://schemas.openxmlformats.org/officeDocument/2006/relationships/image" Target="../media/image69.png"/><Relationship Id="rId37" Type="http://schemas.openxmlformats.org/officeDocument/2006/relationships/image" Target="../media/image74.svg"/><Relationship Id="rId40" Type="http://schemas.openxmlformats.org/officeDocument/2006/relationships/image" Target="../media/image77.png"/><Relationship Id="rId45" Type="http://schemas.openxmlformats.org/officeDocument/2006/relationships/image" Target="../media/image82.svg"/><Relationship Id="rId53" Type="http://schemas.openxmlformats.org/officeDocument/2006/relationships/image" Target="../media/image90.svg"/><Relationship Id="rId58" Type="http://schemas.openxmlformats.org/officeDocument/2006/relationships/image" Target="../media/image95.png"/><Relationship Id="rId5" Type="http://schemas.openxmlformats.org/officeDocument/2006/relationships/image" Target="../media/image42.svg"/><Relationship Id="rId61" Type="http://schemas.openxmlformats.org/officeDocument/2006/relationships/image" Target="../media/image98.svg"/><Relationship Id="rId19" Type="http://schemas.openxmlformats.org/officeDocument/2006/relationships/image" Target="../media/image56.svg"/><Relationship Id="rId14" Type="http://schemas.openxmlformats.org/officeDocument/2006/relationships/image" Target="../media/image51.png"/><Relationship Id="rId22" Type="http://schemas.openxmlformats.org/officeDocument/2006/relationships/image" Target="../media/image59.png"/><Relationship Id="rId27" Type="http://schemas.openxmlformats.org/officeDocument/2006/relationships/image" Target="../media/image64.svg"/><Relationship Id="rId30" Type="http://schemas.openxmlformats.org/officeDocument/2006/relationships/image" Target="../media/image67.png"/><Relationship Id="rId35" Type="http://schemas.openxmlformats.org/officeDocument/2006/relationships/image" Target="../media/image72.svg"/><Relationship Id="rId43" Type="http://schemas.openxmlformats.org/officeDocument/2006/relationships/image" Target="../media/image80.svg"/><Relationship Id="rId48" Type="http://schemas.openxmlformats.org/officeDocument/2006/relationships/image" Target="../media/image85.png"/><Relationship Id="rId56" Type="http://schemas.openxmlformats.org/officeDocument/2006/relationships/image" Target="../media/image93.png"/><Relationship Id="rId8" Type="http://schemas.openxmlformats.org/officeDocument/2006/relationships/image" Target="../media/image45.png"/><Relationship Id="rId51" Type="http://schemas.openxmlformats.org/officeDocument/2006/relationships/image" Target="../media/image88.svg"/><Relationship Id="rId3" Type="http://schemas.openxmlformats.org/officeDocument/2006/relationships/image" Target="../media/image40.svg"/><Relationship Id="rId12" Type="http://schemas.openxmlformats.org/officeDocument/2006/relationships/image" Target="../media/image49.png"/><Relationship Id="rId17" Type="http://schemas.openxmlformats.org/officeDocument/2006/relationships/image" Target="../media/image54.svg"/><Relationship Id="rId25" Type="http://schemas.openxmlformats.org/officeDocument/2006/relationships/image" Target="../media/image62.svg"/><Relationship Id="rId33" Type="http://schemas.openxmlformats.org/officeDocument/2006/relationships/image" Target="../media/image70.svg"/><Relationship Id="rId38" Type="http://schemas.openxmlformats.org/officeDocument/2006/relationships/image" Target="../media/image75.png"/><Relationship Id="rId46" Type="http://schemas.openxmlformats.org/officeDocument/2006/relationships/image" Target="../media/image83.png"/><Relationship Id="rId59" Type="http://schemas.openxmlformats.org/officeDocument/2006/relationships/image" Target="../media/image96.svg"/><Relationship Id="rId20" Type="http://schemas.openxmlformats.org/officeDocument/2006/relationships/image" Target="../media/image57.png"/><Relationship Id="rId41" Type="http://schemas.openxmlformats.org/officeDocument/2006/relationships/image" Target="../media/image78.svg"/><Relationship Id="rId54" Type="http://schemas.openxmlformats.org/officeDocument/2006/relationships/image" Target="../media/image9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15" Type="http://schemas.openxmlformats.org/officeDocument/2006/relationships/image" Target="../media/image52.svg"/><Relationship Id="rId23" Type="http://schemas.openxmlformats.org/officeDocument/2006/relationships/image" Target="../media/image60.svg"/><Relationship Id="rId28" Type="http://schemas.openxmlformats.org/officeDocument/2006/relationships/image" Target="../media/image65.png"/><Relationship Id="rId36" Type="http://schemas.openxmlformats.org/officeDocument/2006/relationships/image" Target="../media/image73.png"/><Relationship Id="rId49" Type="http://schemas.openxmlformats.org/officeDocument/2006/relationships/image" Target="../media/image86.svg"/><Relationship Id="rId57" Type="http://schemas.openxmlformats.org/officeDocument/2006/relationships/image" Target="../media/image94.svg"/><Relationship Id="rId10" Type="http://schemas.openxmlformats.org/officeDocument/2006/relationships/image" Target="../media/image47.png"/><Relationship Id="rId31" Type="http://schemas.openxmlformats.org/officeDocument/2006/relationships/image" Target="../media/image68.svg"/><Relationship Id="rId44" Type="http://schemas.openxmlformats.org/officeDocument/2006/relationships/image" Target="../media/image81.png"/><Relationship Id="rId52" Type="http://schemas.openxmlformats.org/officeDocument/2006/relationships/image" Target="../media/image89.png"/><Relationship Id="rId60" Type="http://schemas.openxmlformats.org/officeDocument/2006/relationships/image" Target="../media/image97.png"/><Relationship Id="rId4" Type="http://schemas.openxmlformats.org/officeDocument/2006/relationships/image" Target="../media/image41.png"/><Relationship Id="rId9" Type="http://schemas.openxmlformats.org/officeDocument/2006/relationships/image" Target="../media/image46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4B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1182834" y="-1921745"/>
            <a:ext cx="6755642" cy="4114800"/>
          </a:xfrm>
          <a:custGeom>
            <a:avLst/>
            <a:gdLst/>
            <a:ahLst/>
            <a:cxnLst/>
            <a:rect l="l" t="t" r="r" b="b"/>
            <a:pathLst>
              <a:path w="6755642" h="4114800">
                <a:moveTo>
                  <a:pt x="0" y="0"/>
                </a:moveTo>
                <a:lnTo>
                  <a:pt x="6755642" y="0"/>
                </a:lnTo>
                <a:lnTo>
                  <a:pt x="675564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6303834" y="1790711"/>
            <a:ext cx="1194327" cy="2586142"/>
          </a:xfrm>
          <a:custGeom>
            <a:avLst/>
            <a:gdLst/>
            <a:ahLst/>
            <a:cxnLst/>
            <a:rect l="l" t="t" r="r" b="b"/>
            <a:pathLst>
              <a:path w="1194327" h="2586142">
                <a:moveTo>
                  <a:pt x="0" y="0"/>
                </a:moveTo>
                <a:lnTo>
                  <a:pt x="1194327" y="0"/>
                </a:lnTo>
                <a:lnTo>
                  <a:pt x="1194327" y="2586142"/>
                </a:lnTo>
                <a:lnTo>
                  <a:pt x="0" y="258614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H="1">
            <a:off x="2095190" y="2021154"/>
            <a:ext cx="5357753" cy="5591583"/>
          </a:xfrm>
          <a:custGeom>
            <a:avLst/>
            <a:gdLst/>
            <a:ahLst/>
            <a:cxnLst/>
            <a:rect l="l" t="t" r="r" b="b"/>
            <a:pathLst>
              <a:path w="5357753" h="5591583">
                <a:moveTo>
                  <a:pt x="5357753" y="0"/>
                </a:moveTo>
                <a:lnTo>
                  <a:pt x="0" y="0"/>
                </a:lnTo>
                <a:lnTo>
                  <a:pt x="0" y="5591582"/>
                </a:lnTo>
                <a:lnTo>
                  <a:pt x="5357753" y="5591582"/>
                </a:lnTo>
                <a:lnTo>
                  <a:pt x="5357753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947148" y="1264426"/>
            <a:ext cx="3144039" cy="2440918"/>
          </a:xfrm>
          <a:custGeom>
            <a:avLst/>
            <a:gdLst/>
            <a:ahLst/>
            <a:cxnLst/>
            <a:rect l="l" t="t" r="r" b="b"/>
            <a:pathLst>
              <a:path w="3144039" h="2440918">
                <a:moveTo>
                  <a:pt x="0" y="0"/>
                </a:moveTo>
                <a:lnTo>
                  <a:pt x="3144040" y="0"/>
                </a:lnTo>
                <a:lnTo>
                  <a:pt x="3144040" y="2440918"/>
                </a:lnTo>
                <a:lnTo>
                  <a:pt x="0" y="244091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624872" y="5005800"/>
            <a:ext cx="1894295" cy="4252500"/>
          </a:xfrm>
          <a:custGeom>
            <a:avLst/>
            <a:gdLst/>
            <a:ahLst/>
            <a:cxnLst/>
            <a:rect l="l" t="t" r="r" b="b"/>
            <a:pathLst>
              <a:path w="1894295" h="4252500">
                <a:moveTo>
                  <a:pt x="0" y="0"/>
                </a:moveTo>
                <a:lnTo>
                  <a:pt x="1894295" y="0"/>
                </a:lnTo>
                <a:lnTo>
                  <a:pt x="1894295" y="4252500"/>
                </a:lnTo>
                <a:lnTo>
                  <a:pt x="0" y="42525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4011803" y="7612736"/>
            <a:ext cx="3486358" cy="4114800"/>
          </a:xfrm>
          <a:custGeom>
            <a:avLst/>
            <a:gdLst/>
            <a:ahLst/>
            <a:cxnLst/>
            <a:rect l="l" t="t" r="r" b="b"/>
            <a:pathLst>
              <a:path w="3486358" h="4114800">
                <a:moveTo>
                  <a:pt x="0" y="0"/>
                </a:moveTo>
                <a:lnTo>
                  <a:pt x="3486358" y="0"/>
                </a:lnTo>
                <a:lnTo>
                  <a:pt x="34863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8053229" y="4127883"/>
            <a:ext cx="9816124" cy="10098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503"/>
              </a:lnSpc>
            </a:pPr>
            <a:r>
              <a:rPr lang="en-GB" sz="9600" b="0" i="0" dirty="0">
                <a:solidFill>
                  <a:srgbClr val="E9EDE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Data Ingestion</a:t>
            </a:r>
            <a:endParaRPr lang="en-US" sz="9600" dirty="0">
              <a:solidFill>
                <a:srgbClr val="F7B4A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6096000" y="5364429"/>
            <a:ext cx="7624465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0"/>
              </a:lnSpc>
              <a:spcBef>
                <a:spcPct val="0"/>
              </a:spcBef>
            </a:pPr>
            <a:r>
              <a:rPr lang="en-US" sz="5000" dirty="0" err="1">
                <a:solidFill>
                  <a:srgbClr val="FFFFFF"/>
                </a:solidFill>
                <a:latin typeface="Josefin Sans Bold"/>
              </a:rPr>
              <a:t>Kelompok</a:t>
            </a:r>
            <a:r>
              <a:rPr lang="en-US" sz="5000" dirty="0">
                <a:solidFill>
                  <a:srgbClr val="FFFFFF"/>
                </a:solidFill>
                <a:latin typeface="Josefin Sans Bold"/>
              </a:rPr>
              <a:t> 4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851762" y="1107504"/>
            <a:ext cx="3489749" cy="2861594"/>
          </a:xfrm>
          <a:custGeom>
            <a:avLst/>
            <a:gdLst/>
            <a:ahLst/>
            <a:cxnLst/>
            <a:rect l="l" t="t" r="r" b="b"/>
            <a:pathLst>
              <a:path w="3489749" h="2861594">
                <a:moveTo>
                  <a:pt x="0" y="0"/>
                </a:moveTo>
                <a:lnTo>
                  <a:pt x="3489749" y="0"/>
                </a:lnTo>
                <a:lnTo>
                  <a:pt x="3489749" y="2861593"/>
                </a:lnTo>
                <a:lnTo>
                  <a:pt x="0" y="286159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90793" y="4342477"/>
            <a:ext cx="4618653" cy="4114800"/>
          </a:xfrm>
          <a:custGeom>
            <a:avLst/>
            <a:gdLst/>
            <a:ahLst/>
            <a:cxnLst/>
            <a:rect l="l" t="t" r="r" b="b"/>
            <a:pathLst>
              <a:path w="4618653" h="4114800">
                <a:moveTo>
                  <a:pt x="0" y="0"/>
                </a:moveTo>
                <a:lnTo>
                  <a:pt x="4618653" y="0"/>
                </a:lnTo>
                <a:lnTo>
                  <a:pt x="461865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6862327" y="2947438"/>
            <a:ext cx="9421378" cy="4011124"/>
            <a:chOff x="0" y="0"/>
            <a:chExt cx="12561837" cy="5348165"/>
          </a:xfrm>
        </p:grpSpPr>
        <p:sp>
          <p:nvSpPr>
            <p:cNvPr id="5" name="TextBox 5"/>
            <p:cNvSpPr txBox="1"/>
            <p:nvPr/>
          </p:nvSpPr>
          <p:spPr>
            <a:xfrm>
              <a:off x="0" y="2940668"/>
              <a:ext cx="12380964" cy="17978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39"/>
                </a:lnSpc>
              </a:pPr>
              <a:r>
                <a:rPr lang="en-US" sz="2599">
                  <a:solidFill>
                    <a:srgbClr val="2B4B82"/>
                  </a:solidFill>
                  <a:latin typeface="Josefin Sans"/>
                </a:rPr>
                <a:t>dari materi yang sudah kita pelajari maka dapat disimpulkan bahwa kita harus selalu waspada dalam bermedia sosial agar data pribadi kita tidak disalah gunakan oleh orang lain/user. 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180873" y="-95250"/>
              <a:ext cx="12380964" cy="10629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719"/>
                </a:lnSpc>
              </a:pPr>
              <a:r>
                <a:rPr lang="en-US" sz="4800">
                  <a:solidFill>
                    <a:srgbClr val="2B4B82"/>
                  </a:solidFill>
                  <a:latin typeface="Josefin Sans Bold"/>
                </a:rPr>
                <a:t>KESIMPULAN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4B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159432" y="1951227"/>
            <a:ext cx="6338112" cy="6384545"/>
          </a:xfrm>
          <a:custGeom>
            <a:avLst/>
            <a:gdLst/>
            <a:ahLst/>
            <a:cxnLst/>
            <a:rect l="l" t="t" r="r" b="b"/>
            <a:pathLst>
              <a:path w="6338112" h="6384545">
                <a:moveTo>
                  <a:pt x="0" y="0"/>
                </a:moveTo>
                <a:lnTo>
                  <a:pt x="6338112" y="0"/>
                </a:lnTo>
                <a:lnTo>
                  <a:pt x="6338112" y="6384544"/>
                </a:lnTo>
                <a:lnTo>
                  <a:pt x="0" y="63845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295400" y="2540349"/>
            <a:ext cx="11092614" cy="26161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200"/>
              </a:lnSpc>
            </a:pPr>
            <a:r>
              <a:rPr lang="en-GB" sz="6000" b="0" i="0" dirty="0">
                <a:solidFill>
                  <a:srgbClr val="E9EDE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Apa </a:t>
            </a:r>
            <a:r>
              <a:rPr lang="en-GB" sz="6000" b="0" i="0" dirty="0" err="1">
                <a:solidFill>
                  <a:srgbClr val="E9EDE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Itu</a:t>
            </a:r>
            <a:r>
              <a:rPr lang="en-GB" sz="6000" b="0" i="0" dirty="0">
                <a:solidFill>
                  <a:srgbClr val="E9EDE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Data I</a:t>
            </a:r>
            <a:r>
              <a:rPr lang="en-GB" sz="6000" i="0" dirty="0">
                <a:solidFill>
                  <a:srgbClr val="E9EDE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GB" sz="6000" b="0" i="0" dirty="0">
                <a:solidFill>
                  <a:srgbClr val="E9EDE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gestion?</a:t>
            </a:r>
          </a:p>
          <a:p>
            <a:pPr algn="l">
              <a:lnSpc>
                <a:spcPts val="10200"/>
              </a:lnSpc>
            </a:pPr>
            <a:endParaRPr lang="en-US" sz="6000" dirty="0">
              <a:solidFill>
                <a:srgbClr val="F7B4A7"/>
              </a:solidFill>
              <a:latin typeface="Josefin Sans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500807" y="5156450"/>
            <a:ext cx="10658625" cy="19236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39749" lvl="1" indent="-269875" algn="l">
              <a:lnSpc>
                <a:spcPts val="2999"/>
              </a:lnSpc>
              <a:buFont typeface="Arial"/>
              <a:buChar char="•"/>
            </a:pPr>
            <a:r>
              <a:rPr lang="en-GB" sz="2800" b="0" i="0" dirty="0">
                <a:solidFill>
                  <a:srgbClr val="E9EDE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Data Ingestion </a:t>
            </a:r>
            <a:r>
              <a:rPr lang="en-GB" sz="2800" b="0" i="0" dirty="0" err="1">
                <a:solidFill>
                  <a:srgbClr val="E9EDE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adalah</a:t>
            </a:r>
            <a:r>
              <a:rPr lang="en-GB" sz="2800" b="0" i="0" dirty="0">
                <a:solidFill>
                  <a:srgbClr val="E9EDE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proses </a:t>
            </a:r>
            <a:r>
              <a:rPr lang="en-GB" sz="2800" b="0" i="0" dirty="0" err="1">
                <a:solidFill>
                  <a:srgbClr val="E9EDE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mengambil</a:t>
            </a:r>
            <a:r>
              <a:rPr lang="en-GB" sz="2800" b="0" i="0" dirty="0">
                <a:solidFill>
                  <a:srgbClr val="E9EDE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data </a:t>
            </a:r>
            <a:r>
              <a:rPr lang="en-GB" sz="2800" b="0" i="0" dirty="0" err="1">
                <a:solidFill>
                  <a:srgbClr val="E9EDE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dari</a:t>
            </a:r>
            <a:r>
              <a:rPr lang="en-GB" sz="2800" b="0" i="0" dirty="0">
                <a:solidFill>
                  <a:srgbClr val="E9EDE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800" b="0" i="0" dirty="0" err="1">
                <a:solidFill>
                  <a:srgbClr val="E9EDE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berbagai</a:t>
            </a:r>
            <a:r>
              <a:rPr lang="en-GB" sz="2800" b="0" i="0" dirty="0">
                <a:solidFill>
                  <a:srgbClr val="E9EDE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800" b="0" i="0" dirty="0" err="1">
                <a:solidFill>
                  <a:srgbClr val="E9EDE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sumber</a:t>
            </a:r>
            <a:r>
              <a:rPr lang="en-GB" sz="2800" b="0" i="0" dirty="0">
                <a:solidFill>
                  <a:srgbClr val="E9EDE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GB" sz="2800" b="0" i="0" dirty="0" err="1">
                <a:solidFill>
                  <a:srgbClr val="E9EDE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seperti</a:t>
            </a:r>
            <a:r>
              <a:rPr lang="en-GB" sz="2800" b="0" i="0" dirty="0">
                <a:solidFill>
                  <a:srgbClr val="E9EDE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800" b="0" i="0" dirty="0" err="1">
                <a:solidFill>
                  <a:srgbClr val="E9EDE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aplikasi</a:t>
            </a:r>
            <a:r>
              <a:rPr lang="en-GB" sz="2800" b="0" i="0" dirty="0">
                <a:solidFill>
                  <a:srgbClr val="E9EDE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database, </a:t>
            </a:r>
            <a:r>
              <a:rPr lang="en-GB" sz="2800" b="0" i="0" dirty="0" err="1">
                <a:solidFill>
                  <a:srgbClr val="E9EDE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atau</a:t>
            </a:r>
            <a:r>
              <a:rPr lang="en-GB" sz="2800" b="0" i="0" dirty="0">
                <a:solidFill>
                  <a:srgbClr val="E9EDE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800" b="0" i="0" dirty="0" err="1">
                <a:solidFill>
                  <a:srgbClr val="E9EDE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perangkat</a:t>
            </a:r>
            <a:r>
              <a:rPr lang="en-GB" sz="2800" b="0" i="0" dirty="0">
                <a:solidFill>
                  <a:srgbClr val="E9EDE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IoT) dan </a:t>
            </a:r>
            <a:r>
              <a:rPr lang="en-GB" sz="2800" b="0" i="0" dirty="0" err="1">
                <a:solidFill>
                  <a:srgbClr val="E9EDE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memindahkannya</a:t>
            </a:r>
            <a:r>
              <a:rPr lang="en-GB" sz="2800" b="0" i="0" dirty="0">
                <a:solidFill>
                  <a:srgbClr val="E9EDE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800" b="0" i="0" dirty="0" err="1">
                <a:solidFill>
                  <a:srgbClr val="E9EDE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ke</a:t>
            </a:r>
            <a:r>
              <a:rPr lang="en-GB" sz="2800" b="0" i="0" dirty="0">
                <a:solidFill>
                  <a:srgbClr val="E9EDE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800" b="0" i="0" dirty="0" err="1">
                <a:solidFill>
                  <a:srgbClr val="E9EDE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tempat</a:t>
            </a:r>
            <a:r>
              <a:rPr lang="en-GB" sz="2800" b="0" i="0" dirty="0">
                <a:solidFill>
                  <a:srgbClr val="E9EDE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800" b="0" i="0" dirty="0" err="1">
                <a:solidFill>
                  <a:srgbClr val="E9EDE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penyimpanan</a:t>
            </a:r>
            <a:r>
              <a:rPr lang="en-GB" sz="2800" b="0" i="0" dirty="0">
                <a:solidFill>
                  <a:srgbClr val="E9EDE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GB" sz="2800" b="0" i="0" dirty="0" err="1">
                <a:solidFill>
                  <a:srgbClr val="E9EDE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seperti</a:t>
            </a:r>
            <a:r>
              <a:rPr lang="en-GB" sz="2800" b="0" i="0" dirty="0">
                <a:solidFill>
                  <a:srgbClr val="E9EDE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data warehouse </a:t>
            </a:r>
            <a:r>
              <a:rPr lang="en-GB" sz="2800" b="0" i="0" dirty="0" err="1">
                <a:solidFill>
                  <a:srgbClr val="E9EDE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atau</a:t>
            </a:r>
            <a:r>
              <a:rPr lang="en-GB" sz="2800" b="0" i="0" dirty="0">
                <a:solidFill>
                  <a:srgbClr val="E9EDE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data lake. </a:t>
            </a:r>
            <a:r>
              <a:rPr lang="en-GB" sz="2800" b="0" i="0" dirty="0" err="1">
                <a:solidFill>
                  <a:srgbClr val="E9EDE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Ini</a:t>
            </a:r>
            <a:r>
              <a:rPr lang="en-GB" sz="2800" b="0" i="0" dirty="0">
                <a:solidFill>
                  <a:srgbClr val="E9EDE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800" b="0" i="0" dirty="0" err="1">
                <a:solidFill>
                  <a:srgbClr val="E9EDE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adalah</a:t>
            </a:r>
            <a:r>
              <a:rPr lang="en-GB" sz="2800" b="0" i="0" dirty="0">
                <a:solidFill>
                  <a:srgbClr val="E9EDE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800" b="0" i="0" dirty="0" err="1">
                <a:solidFill>
                  <a:srgbClr val="E9EDE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langkah</a:t>
            </a:r>
            <a:r>
              <a:rPr lang="en-GB" sz="2800" b="0" i="0" dirty="0">
                <a:solidFill>
                  <a:srgbClr val="E9EDE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800" b="0" i="0" dirty="0" err="1">
                <a:solidFill>
                  <a:srgbClr val="E9EDE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pertama</a:t>
            </a:r>
            <a:r>
              <a:rPr lang="en-GB" sz="2800" b="0" i="0" dirty="0">
                <a:solidFill>
                  <a:srgbClr val="E9EDE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800" b="0" i="0" dirty="0" err="1">
                <a:solidFill>
                  <a:srgbClr val="E9EDE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sebelum</a:t>
            </a:r>
            <a:r>
              <a:rPr lang="en-GB" sz="2800" b="0" i="0" dirty="0">
                <a:solidFill>
                  <a:srgbClr val="E9EDE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data </a:t>
            </a:r>
            <a:r>
              <a:rPr lang="en-GB" sz="2800" b="0" i="0" dirty="0" err="1">
                <a:solidFill>
                  <a:srgbClr val="E9EDE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diolah</a:t>
            </a:r>
            <a:r>
              <a:rPr lang="en-GB" sz="2800" b="0" i="0" dirty="0">
                <a:solidFill>
                  <a:srgbClr val="E9EDE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dan </a:t>
            </a:r>
            <a:r>
              <a:rPr lang="en-GB" sz="2800" b="0" i="0" dirty="0" err="1">
                <a:solidFill>
                  <a:srgbClr val="E9EDE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dianalisis</a:t>
            </a:r>
            <a:r>
              <a:rPr lang="en-GB" sz="2800" b="0" i="0" dirty="0">
                <a:solidFill>
                  <a:srgbClr val="E9EDE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br>
              <a:rPr lang="en-GB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499" dirty="0">
              <a:solidFill>
                <a:srgbClr val="FEFEF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4B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370277" y="1684366"/>
            <a:ext cx="10448649" cy="3169427"/>
            <a:chOff x="-296333" y="0"/>
            <a:chExt cx="13931532" cy="4225904"/>
          </a:xfrm>
        </p:grpSpPr>
        <p:sp>
          <p:nvSpPr>
            <p:cNvPr id="3" name="TextBox 3"/>
            <p:cNvSpPr txBox="1"/>
            <p:nvPr/>
          </p:nvSpPr>
          <p:spPr>
            <a:xfrm>
              <a:off x="-296333" y="0"/>
              <a:ext cx="12459187" cy="409625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8229"/>
                </a:lnSpc>
              </a:pPr>
              <a:r>
                <a:rPr lang="en-GB" sz="6000" b="0" i="0" dirty="0" err="1">
                  <a:solidFill>
                    <a:srgbClr val="E9EDEF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Mengapa</a:t>
              </a:r>
              <a:r>
                <a:rPr lang="en-GB" sz="6000" b="0" i="0" dirty="0">
                  <a:solidFill>
                    <a:srgbClr val="E9EDEF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 Data Ingestion </a:t>
              </a:r>
              <a:r>
                <a:rPr lang="en-GB" sz="6000" b="0" i="0" dirty="0" err="1">
                  <a:solidFill>
                    <a:srgbClr val="E9EDEF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Penting</a:t>
              </a:r>
              <a:r>
                <a:rPr lang="en-GB" sz="6000" b="0" i="0" dirty="0">
                  <a:solidFill>
                    <a:srgbClr val="E9EDEF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?</a:t>
              </a:r>
            </a:p>
            <a:p>
              <a:pPr algn="l">
                <a:lnSpc>
                  <a:spcPts val="8229"/>
                </a:lnSpc>
              </a:pPr>
              <a:endParaRPr lang="en-US" sz="6000" dirty="0">
                <a:solidFill>
                  <a:srgbClr val="F7B4A7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3464051"/>
              <a:ext cx="13635199" cy="7618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114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309758" y="1684366"/>
            <a:ext cx="3874545" cy="5122596"/>
          </a:xfrm>
          <a:custGeom>
            <a:avLst/>
            <a:gdLst/>
            <a:ahLst/>
            <a:cxnLst/>
            <a:rect l="l" t="t" r="r" b="b"/>
            <a:pathLst>
              <a:path w="3874545" h="5122596">
                <a:moveTo>
                  <a:pt x="0" y="0"/>
                </a:moveTo>
                <a:lnTo>
                  <a:pt x="3874546" y="0"/>
                </a:lnTo>
                <a:lnTo>
                  <a:pt x="3874546" y="5122596"/>
                </a:lnTo>
                <a:lnTo>
                  <a:pt x="0" y="51225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2380976" y="2475095"/>
            <a:ext cx="3874545" cy="5122596"/>
          </a:xfrm>
          <a:custGeom>
            <a:avLst/>
            <a:gdLst/>
            <a:ahLst/>
            <a:cxnLst/>
            <a:rect l="l" t="t" r="r" b="b"/>
            <a:pathLst>
              <a:path w="3874545" h="5122596">
                <a:moveTo>
                  <a:pt x="0" y="0"/>
                </a:moveTo>
                <a:lnTo>
                  <a:pt x="3874545" y="0"/>
                </a:lnTo>
                <a:lnTo>
                  <a:pt x="3874545" y="5122595"/>
                </a:lnTo>
                <a:lnTo>
                  <a:pt x="0" y="51225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3495732" y="3214319"/>
            <a:ext cx="3874545" cy="5122596"/>
          </a:xfrm>
          <a:custGeom>
            <a:avLst/>
            <a:gdLst/>
            <a:ahLst/>
            <a:cxnLst/>
            <a:rect l="l" t="t" r="r" b="b"/>
            <a:pathLst>
              <a:path w="3874545" h="5122596">
                <a:moveTo>
                  <a:pt x="0" y="0"/>
                </a:moveTo>
                <a:lnTo>
                  <a:pt x="3874545" y="0"/>
                </a:lnTo>
                <a:lnTo>
                  <a:pt x="3874545" y="5122596"/>
                </a:lnTo>
                <a:lnTo>
                  <a:pt x="0" y="512259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7592527" y="4449678"/>
            <a:ext cx="9358913" cy="26425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99"/>
              </a:lnSpc>
            </a:pPr>
            <a:r>
              <a:rPr lang="en-GB" sz="2800" b="0" i="0" dirty="0" err="1">
                <a:solidFill>
                  <a:srgbClr val="E9EDE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Mengintegrasikan</a:t>
            </a:r>
            <a:r>
              <a:rPr lang="en-GB" sz="2800" b="0" i="0" dirty="0">
                <a:solidFill>
                  <a:srgbClr val="E9EDE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data </a:t>
            </a:r>
            <a:r>
              <a:rPr lang="en-GB" sz="2800" b="0" i="0" dirty="0" err="1">
                <a:solidFill>
                  <a:srgbClr val="E9EDE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dari</a:t>
            </a:r>
            <a:r>
              <a:rPr lang="en-GB" sz="2800" b="0" i="0" dirty="0">
                <a:solidFill>
                  <a:srgbClr val="E9EDE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800" b="0" i="0" dirty="0" err="1">
                <a:solidFill>
                  <a:srgbClr val="E9EDE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berbagai</a:t>
            </a:r>
            <a:r>
              <a:rPr lang="en-GB" sz="2800" b="0" i="0" dirty="0">
                <a:solidFill>
                  <a:srgbClr val="E9EDE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800" b="0" i="0" dirty="0" err="1">
                <a:solidFill>
                  <a:srgbClr val="E9EDE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sumber</a:t>
            </a:r>
            <a:r>
              <a:rPr lang="en-GB" sz="2800" b="0" i="0" dirty="0">
                <a:solidFill>
                  <a:srgbClr val="E9EDE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800" b="0" i="0" dirty="0" err="1">
                <a:solidFill>
                  <a:srgbClr val="E9EDE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untuk</a:t>
            </a:r>
            <a:r>
              <a:rPr lang="en-GB" sz="2800" b="0" i="0" dirty="0">
                <a:solidFill>
                  <a:srgbClr val="E9EDE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800" b="0" i="0" dirty="0" err="1">
                <a:solidFill>
                  <a:srgbClr val="E9EDE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memberikan</a:t>
            </a:r>
            <a:r>
              <a:rPr lang="en-GB" sz="2800" b="0" i="0" dirty="0">
                <a:solidFill>
                  <a:srgbClr val="E9EDE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800" b="0" i="0" dirty="0" err="1">
                <a:solidFill>
                  <a:srgbClr val="E9EDE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gambaran</a:t>
            </a:r>
            <a:r>
              <a:rPr lang="en-GB" sz="2800" b="0" i="0" dirty="0">
                <a:solidFill>
                  <a:srgbClr val="E9EDE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yang </a:t>
            </a:r>
            <a:r>
              <a:rPr lang="en-GB" sz="2800" b="0" i="0" dirty="0" err="1">
                <a:solidFill>
                  <a:srgbClr val="E9EDE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lengkap</a:t>
            </a:r>
            <a:r>
              <a:rPr lang="en-GB" sz="2800" b="0" i="0" dirty="0">
                <a:solidFill>
                  <a:srgbClr val="E9EDE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algn="l">
              <a:lnSpc>
                <a:spcPts val="4199"/>
              </a:lnSpc>
            </a:pPr>
            <a:r>
              <a:rPr lang="en-GB" sz="2800" b="0" i="0" dirty="0" err="1">
                <a:solidFill>
                  <a:srgbClr val="E9EDE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Membantu</a:t>
            </a:r>
            <a:r>
              <a:rPr lang="en-GB" sz="2800" b="0" i="0" dirty="0">
                <a:solidFill>
                  <a:srgbClr val="E9EDE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800" b="0" i="0" dirty="0" err="1">
                <a:solidFill>
                  <a:srgbClr val="E9EDE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bisnis</a:t>
            </a:r>
            <a:r>
              <a:rPr lang="en-GB" sz="2800" b="0" i="0" dirty="0">
                <a:solidFill>
                  <a:srgbClr val="E9EDE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800" b="0" i="0" dirty="0" err="1">
                <a:solidFill>
                  <a:srgbClr val="E9EDE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membuat</a:t>
            </a:r>
            <a:r>
              <a:rPr lang="en-GB" sz="2800" b="0" i="0" dirty="0">
                <a:solidFill>
                  <a:srgbClr val="E9EDE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800" b="0" i="0" dirty="0" err="1">
                <a:solidFill>
                  <a:srgbClr val="E9EDE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keputusan</a:t>
            </a:r>
            <a:r>
              <a:rPr lang="en-GB" sz="2800" b="0" i="0" dirty="0">
                <a:solidFill>
                  <a:srgbClr val="E9EDE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yang </a:t>
            </a:r>
            <a:r>
              <a:rPr lang="en-GB" sz="2800" b="0" i="0" dirty="0" err="1">
                <a:solidFill>
                  <a:srgbClr val="E9EDE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lebih</a:t>
            </a:r>
            <a:r>
              <a:rPr lang="en-GB" sz="2800" b="0" i="0" dirty="0">
                <a:solidFill>
                  <a:srgbClr val="E9EDE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800" b="0" i="0" dirty="0" err="1">
                <a:solidFill>
                  <a:srgbClr val="E9EDE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baik</a:t>
            </a:r>
            <a:r>
              <a:rPr lang="en-GB" sz="2800" b="0" i="0" dirty="0">
                <a:solidFill>
                  <a:srgbClr val="E9EDE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800" b="0" i="0" dirty="0" err="1">
                <a:solidFill>
                  <a:srgbClr val="E9EDE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dengan</a:t>
            </a:r>
            <a:r>
              <a:rPr lang="en-GB" sz="2800" b="0" i="0" dirty="0">
                <a:solidFill>
                  <a:srgbClr val="E9EDE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data real-time </a:t>
            </a:r>
            <a:r>
              <a:rPr lang="en-GB" sz="2800" b="0" i="0" dirty="0" err="1">
                <a:solidFill>
                  <a:srgbClr val="E9EDE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atau</a:t>
            </a:r>
            <a:r>
              <a:rPr lang="en-GB" sz="2800" b="0" i="0" dirty="0">
                <a:solidFill>
                  <a:srgbClr val="E9EDE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data </a:t>
            </a:r>
            <a:r>
              <a:rPr lang="en-GB" sz="2800" b="0" i="0" dirty="0" err="1">
                <a:solidFill>
                  <a:srgbClr val="E9EDE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historis</a:t>
            </a:r>
            <a:r>
              <a:rPr lang="en-GB" sz="2800" b="0" i="0" dirty="0">
                <a:solidFill>
                  <a:srgbClr val="E9EDE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br>
              <a:rPr lang="en-GB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800" dirty="0">
              <a:solidFill>
                <a:srgbClr val="FEFEF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DD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497814" y="3086100"/>
            <a:ext cx="5131837" cy="4114800"/>
          </a:xfrm>
          <a:custGeom>
            <a:avLst/>
            <a:gdLst/>
            <a:ahLst/>
            <a:cxnLst/>
            <a:rect l="l" t="t" r="r" b="b"/>
            <a:pathLst>
              <a:path w="5131837" h="4114800">
                <a:moveTo>
                  <a:pt x="0" y="0"/>
                </a:moveTo>
                <a:lnTo>
                  <a:pt x="5131837" y="0"/>
                </a:lnTo>
                <a:lnTo>
                  <a:pt x="513183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28700" y="2595563"/>
            <a:ext cx="9768230" cy="5139997"/>
            <a:chOff x="0" y="-19049"/>
            <a:chExt cx="13024306" cy="6853330"/>
          </a:xfrm>
        </p:grpSpPr>
        <p:sp>
          <p:nvSpPr>
            <p:cNvPr id="4" name="TextBox 4"/>
            <p:cNvSpPr txBox="1"/>
            <p:nvPr/>
          </p:nvSpPr>
          <p:spPr>
            <a:xfrm>
              <a:off x="0" y="-19049"/>
              <a:ext cx="13024306" cy="26118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680"/>
                </a:lnSpc>
              </a:pPr>
              <a:r>
                <a:rPr lang="en-GB" sz="6000" b="0" i="0" dirty="0" err="1">
                  <a:solidFill>
                    <a:schemeClr val="accent5">
                      <a:lumMod val="50000"/>
                    </a:schemeClr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Jenis-jenis</a:t>
              </a:r>
              <a:r>
                <a:rPr lang="en-GB" sz="6000" b="0" i="0" dirty="0">
                  <a:solidFill>
                    <a:schemeClr val="accent5">
                      <a:lumMod val="50000"/>
                    </a:schemeClr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 Data Ingestion</a:t>
              </a:r>
            </a:p>
            <a:p>
              <a:pPr algn="l">
                <a:lnSpc>
                  <a:spcPts val="7680"/>
                </a:lnSpc>
              </a:pPr>
              <a:endParaRPr lang="en-US" sz="6000" dirty="0">
                <a:solidFill>
                  <a:srgbClr val="31356E"/>
                </a:solidFill>
                <a:latin typeface="Josefin Sans Bold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2592778"/>
              <a:ext cx="12478551" cy="42415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199"/>
                </a:lnSpc>
              </a:pPr>
              <a:r>
                <a:rPr lang="en-GB" sz="2800" b="0" i="0" dirty="0">
                  <a:solidFill>
                    <a:schemeClr val="accent5">
                      <a:lumMod val="50000"/>
                    </a:schemeClr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-Batch Ingestion Data </a:t>
              </a:r>
              <a:r>
                <a:rPr lang="en-GB" sz="2800" b="0" i="0" dirty="0" err="1">
                  <a:solidFill>
                    <a:schemeClr val="accent5">
                      <a:lumMod val="50000"/>
                    </a:schemeClr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dikumpulkan</a:t>
              </a:r>
              <a:r>
                <a:rPr lang="en-GB" sz="2800" b="0" i="0" dirty="0">
                  <a:solidFill>
                    <a:schemeClr val="accent5">
                      <a:lumMod val="50000"/>
                    </a:schemeClr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 dan </a:t>
              </a:r>
              <a:r>
                <a:rPr lang="en-GB" sz="2800" b="0" i="0" dirty="0" err="1">
                  <a:solidFill>
                    <a:schemeClr val="accent5">
                      <a:lumMod val="50000"/>
                    </a:schemeClr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dimuat</a:t>
              </a:r>
              <a:r>
                <a:rPr lang="en-GB" sz="2800" b="0" i="0" dirty="0">
                  <a:solidFill>
                    <a:schemeClr val="accent5">
                      <a:lumMod val="50000"/>
                    </a:schemeClr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 pada </a:t>
              </a:r>
              <a:r>
                <a:rPr lang="en-GB" sz="2800" b="0" i="0" dirty="0" err="1">
                  <a:solidFill>
                    <a:schemeClr val="accent5">
                      <a:lumMod val="50000"/>
                    </a:schemeClr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waktu</a:t>
              </a:r>
              <a:r>
                <a:rPr lang="en-GB" sz="2800" b="0" i="0" dirty="0">
                  <a:solidFill>
                    <a:schemeClr val="accent5">
                      <a:lumMod val="50000"/>
                    </a:schemeClr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GB" sz="2800" b="0" i="0" dirty="0" err="1">
                  <a:solidFill>
                    <a:schemeClr val="accent5">
                      <a:lumMod val="50000"/>
                    </a:schemeClr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tertentu</a:t>
              </a:r>
              <a:r>
                <a:rPr lang="en-GB" sz="2800" b="0" i="0" dirty="0">
                  <a:solidFill>
                    <a:schemeClr val="accent5">
                      <a:lumMod val="50000"/>
                    </a:schemeClr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 (</a:t>
              </a:r>
              <a:r>
                <a:rPr lang="en-GB" sz="2800" b="0" i="0" dirty="0" err="1">
                  <a:solidFill>
                    <a:schemeClr val="accent5">
                      <a:lumMod val="50000"/>
                    </a:schemeClr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misalnya</a:t>
              </a:r>
              <a:r>
                <a:rPr lang="en-GB" sz="2800" b="0" i="0" dirty="0">
                  <a:solidFill>
                    <a:schemeClr val="accent5">
                      <a:lumMod val="50000"/>
                    </a:schemeClr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, </a:t>
              </a:r>
              <a:r>
                <a:rPr lang="en-GB" sz="2800" b="0" i="0" dirty="0" err="1">
                  <a:solidFill>
                    <a:schemeClr val="accent5">
                      <a:lumMod val="50000"/>
                    </a:schemeClr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setiap</a:t>
              </a:r>
              <a:r>
                <a:rPr lang="en-GB" sz="2800" b="0" i="0" dirty="0">
                  <a:solidFill>
                    <a:schemeClr val="accent5">
                      <a:lumMod val="50000"/>
                    </a:schemeClr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GB" sz="2800" b="0" i="0" dirty="0" err="1">
                  <a:solidFill>
                    <a:schemeClr val="accent5">
                      <a:lumMod val="50000"/>
                    </a:schemeClr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hari</a:t>
              </a:r>
              <a:r>
                <a:rPr lang="en-GB" sz="2800" b="0" i="0" dirty="0">
                  <a:solidFill>
                    <a:schemeClr val="accent5">
                      <a:lumMod val="50000"/>
                    </a:schemeClr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). </a:t>
              </a:r>
              <a:r>
                <a:rPr lang="en-GB" sz="2800" b="0" i="0" dirty="0" err="1">
                  <a:solidFill>
                    <a:schemeClr val="accent5">
                      <a:lumMod val="50000"/>
                    </a:schemeClr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Cocok</a:t>
              </a:r>
              <a:r>
                <a:rPr lang="en-GB" sz="2800" b="0" i="0" dirty="0">
                  <a:solidFill>
                    <a:schemeClr val="accent5">
                      <a:lumMod val="50000"/>
                    </a:schemeClr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GB" sz="2800" b="0" i="0" dirty="0" err="1">
                  <a:solidFill>
                    <a:schemeClr val="accent5">
                      <a:lumMod val="50000"/>
                    </a:schemeClr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untuk</a:t>
              </a:r>
              <a:r>
                <a:rPr lang="en-GB" sz="2800" b="0" i="0" dirty="0">
                  <a:solidFill>
                    <a:schemeClr val="accent5">
                      <a:lumMod val="50000"/>
                    </a:schemeClr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 data yang </a:t>
              </a:r>
              <a:r>
                <a:rPr lang="en-GB" sz="2800" b="0" i="0" dirty="0" err="1">
                  <a:solidFill>
                    <a:schemeClr val="accent5">
                      <a:lumMod val="50000"/>
                    </a:schemeClr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tidak</a:t>
              </a:r>
              <a:r>
                <a:rPr lang="en-GB" sz="2800" b="0" i="0" dirty="0">
                  <a:solidFill>
                    <a:schemeClr val="accent5">
                      <a:lumMod val="50000"/>
                    </a:schemeClr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GB" sz="2800" b="0" i="0" dirty="0" err="1">
                  <a:solidFill>
                    <a:schemeClr val="accent5">
                      <a:lumMod val="50000"/>
                    </a:schemeClr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perlu</a:t>
              </a:r>
              <a:r>
                <a:rPr lang="en-GB" sz="2800" b="0" i="0" dirty="0">
                  <a:solidFill>
                    <a:schemeClr val="accent5">
                      <a:lumMod val="50000"/>
                    </a:schemeClr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GB" sz="2800" b="0" i="0" dirty="0" err="1">
                  <a:solidFill>
                    <a:schemeClr val="accent5">
                      <a:lumMod val="50000"/>
                    </a:schemeClr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diperbarui</a:t>
              </a:r>
              <a:r>
                <a:rPr lang="en-GB" sz="2800" b="0" i="0" dirty="0">
                  <a:solidFill>
                    <a:schemeClr val="accent5">
                      <a:lumMod val="50000"/>
                    </a:schemeClr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GB" sz="2800" b="0" i="0" dirty="0" err="1">
                  <a:solidFill>
                    <a:schemeClr val="accent5">
                      <a:lumMod val="50000"/>
                    </a:schemeClr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terus-menerus</a:t>
              </a:r>
              <a:r>
                <a:rPr lang="en-GB" sz="2800" b="0" i="0" dirty="0">
                  <a:solidFill>
                    <a:schemeClr val="accent5">
                      <a:lumMod val="50000"/>
                    </a:schemeClr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. </a:t>
              </a:r>
            </a:p>
            <a:p>
              <a:pPr algn="l">
                <a:lnSpc>
                  <a:spcPts val="4199"/>
                </a:lnSpc>
              </a:pPr>
              <a:r>
                <a:rPr lang="en-GB" sz="2800" b="0" i="0" dirty="0">
                  <a:solidFill>
                    <a:schemeClr val="accent5">
                      <a:lumMod val="50000"/>
                    </a:schemeClr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-Real-time Ingestion Data </a:t>
              </a:r>
              <a:r>
                <a:rPr lang="en-GB" sz="2800" b="0" i="0" dirty="0" err="1">
                  <a:solidFill>
                    <a:schemeClr val="accent5">
                      <a:lumMod val="50000"/>
                    </a:schemeClr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dimuat</a:t>
              </a:r>
              <a:r>
                <a:rPr lang="en-GB" sz="2800" b="0" i="0" dirty="0">
                  <a:solidFill>
                    <a:schemeClr val="accent5">
                      <a:lumMod val="50000"/>
                    </a:schemeClr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GB" sz="2800" b="0" i="0" dirty="0" err="1">
                  <a:solidFill>
                    <a:schemeClr val="accent5">
                      <a:lumMod val="50000"/>
                    </a:schemeClr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secara</a:t>
              </a:r>
              <a:r>
                <a:rPr lang="en-GB" sz="2800" b="0" i="0" dirty="0">
                  <a:solidFill>
                    <a:schemeClr val="accent5">
                      <a:lumMod val="50000"/>
                    </a:schemeClr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GB" sz="2800" b="0" i="0" dirty="0" err="1">
                  <a:solidFill>
                    <a:schemeClr val="accent5">
                      <a:lumMod val="50000"/>
                    </a:schemeClr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langsung</a:t>
              </a:r>
              <a:r>
                <a:rPr lang="en-GB" sz="2800" b="0" i="0" dirty="0">
                  <a:solidFill>
                    <a:schemeClr val="accent5">
                      <a:lumMod val="50000"/>
                    </a:schemeClr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GB" sz="2800" b="0" i="0" dirty="0" err="1">
                  <a:solidFill>
                    <a:schemeClr val="accent5">
                      <a:lumMod val="50000"/>
                    </a:schemeClr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saat</a:t>
              </a:r>
              <a:r>
                <a:rPr lang="en-GB" sz="2800" b="0" i="0" dirty="0">
                  <a:solidFill>
                    <a:schemeClr val="accent5">
                      <a:lumMod val="50000"/>
                    </a:schemeClr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GB" sz="2800" b="0" i="0" dirty="0" err="1">
                  <a:solidFill>
                    <a:schemeClr val="accent5">
                      <a:lumMod val="50000"/>
                    </a:schemeClr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diterima</a:t>
              </a:r>
              <a:r>
                <a:rPr lang="en-GB" sz="2800" b="0" i="0" dirty="0">
                  <a:solidFill>
                    <a:schemeClr val="accent5">
                      <a:lumMod val="50000"/>
                    </a:schemeClr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. </a:t>
              </a:r>
              <a:r>
                <a:rPr lang="en-GB" sz="2800" b="0" i="0" dirty="0" err="1">
                  <a:solidFill>
                    <a:schemeClr val="accent5">
                      <a:lumMod val="50000"/>
                    </a:schemeClr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Cocok</a:t>
              </a:r>
              <a:r>
                <a:rPr lang="en-GB" sz="2800" b="0" i="0" dirty="0">
                  <a:solidFill>
                    <a:schemeClr val="accent5">
                      <a:lumMod val="50000"/>
                    </a:schemeClr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GB" sz="2800" b="0" i="0" dirty="0" err="1">
                  <a:solidFill>
                    <a:schemeClr val="accent5">
                      <a:lumMod val="50000"/>
                    </a:schemeClr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untuk</a:t>
              </a:r>
              <a:r>
                <a:rPr lang="en-GB" sz="2800" b="0" i="0" dirty="0">
                  <a:solidFill>
                    <a:schemeClr val="accent5">
                      <a:lumMod val="50000"/>
                    </a:schemeClr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GB" sz="2800" b="0" i="0" dirty="0" err="1">
                  <a:solidFill>
                    <a:schemeClr val="accent5">
                      <a:lumMod val="50000"/>
                    </a:schemeClr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situasi</a:t>
              </a:r>
              <a:r>
                <a:rPr lang="en-GB" sz="2800" b="0" i="0" dirty="0">
                  <a:solidFill>
                    <a:schemeClr val="accent5">
                      <a:lumMod val="50000"/>
                    </a:schemeClr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GB" sz="2800" b="0" i="0" dirty="0" err="1">
                  <a:solidFill>
                    <a:schemeClr val="accent5">
                      <a:lumMod val="50000"/>
                    </a:schemeClr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seperti</a:t>
              </a:r>
              <a:r>
                <a:rPr lang="en-GB" sz="2800" b="0" i="0" dirty="0">
                  <a:solidFill>
                    <a:schemeClr val="accent5">
                      <a:lumMod val="50000"/>
                    </a:schemeClr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GB" sz="2800" b="0" i="0" dirty="0" err="1">
                  <a:solidFill>
                    <a:schemeClr val="accent5">
                      <a:lumMod val="50000"/>
                    </a:schemeClr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pemantauan</a:t>
              </a:r>
              <a:r>
                <a:rPr lang="en-GB" sz="2800" b="0" i="0" dirty="0">
                  <a:solidFill>
                    <a:schemeClr val="accent5">
                      <a:lumMod val="50000"/>
                    </a:schemeClr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 sensor </a:t>
              </a:r>
              <a:r>
                <a:rPr lang="en-GB" sz="2800" b="0" i="0" dirty="0" err="1">
                  <a:solidFill>
                    <a:schemeClr val="accent5">
                      <a:lumMod val="50000"/>
                    </a:schemeClr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atau</a:t>
              </a:r>
              <a:r>
                <a:rPr lang="en-GB" sz="2800" b="0" i="0" dirty="0">
                  <a:solidFill>
                    <a:schemeClr val="accent5">
                      <a:lumMod val="50000"/>
                    </a:schemeClr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GB" sz="2800" b="0" i="0" dirty="0" err="1">
                  <a:solidFill>
                    <a:schemeClr val="accent5">
                      <a:lumMod val="50000"/>
                    </a:schemeClr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transaksi</a:t>
              </a:r>
              <a:r>
                <a:rPr lang="en-GB" sz="2800" b="0" i="0" dirty="0">
                  <a:solidFill>
                    <a:schemeClr val="accent5">
                      <a:lumMod val="50000"/>
                    </a:schemeClr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 online.</a:t>
              </a:r>
              <a:endParaRPr lang="en-US" sz="2800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B4A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2405306"/>
            <a:ext cx="10353297" cy="3382080"/>
            <a:chOff x="0" y="266700"/>
            <a:chExt cx="13804396" cy="4509441"/>
          </a:xfrm>
        </p:grpSpPr>
        <p:sp>
          <p:nvSpPr>
            <p:cNvPr id="3" name="TextBox 3"/>
            <p:cNvSpPr txBox="1"/>
            <p:nvPr/>
          </p:nvSpPr>
          <p:spPr>
            <a:xfrm>
              <a:off x="0" y="266700"/>
              <a:ext cx="13804396" cy="35394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884"/>
                </a:lnSpc>
              </a:pPr>
              <a:r>
                <a:rPr lang="it-IT" sz="6000" b="0" i="0" dirty="0">
                  <a:solidFill>
                    <a:schemeClr val="accent5">
                      <a:lumMod val="50000"/>
                    </a:schemeClr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Bagaimana Proses Data Ingestion Bekerja?</a:t>
              </a:r>
            </a:p>
            <a:p>
              <a:pPr algn="l">
                <a:lnSpc>
                  <a:spcPts val="6884"/>
                </a:lnSpc>
              </a:pPr>
              <a:endParaRPr lang="en-US" sz="6000" spc="-80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4156127"/>
              <a:ext cx="13804396" cy="62001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055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2443088" y="-1095217"/>
            <a:ext cx="6414740" cy="6631780"/>
          </a:xfrm>
          <a:custGeom>
            <a:avLst/>
            <a:gdLst/>
            <a:ahLst/>
            <a:cxnLst/>
            <a:rect l="l" t="t" r="r" b="b"/>
            <a:pathLst>
              <a:path w="6414740" h="6631780">
                <a:moveTo>
                  <a:pt x="0" y="0"/>
                </a:moveTo>
                <a:lnTo>
                  <a:pt x="6414740" y="0"/>
                </a:lnTo>
                <a:lnTo>
                  <a:pt x="6414740" y="6631780"/>
                </a:lnTo>
                <a:lnTo>
                  <a:pt x="0" y="66317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028700" y="5023446"/>
            <a:ext cx="15144687" cy="24910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00"/>
              </a:lnSpc>
            </a:pPr>
            <a:r>
              <a:rPr lang="en-GB" sz="2800" b="0" i="0" dirty="0">
                <a:solidFill>
                  <a:schemeClr val="accent5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Extract: Ambil data </a:t>
            </a:r>
            <a:r>
              <a:rPr lang="en-GB" sz="2800" b="0" i="0" dirty="0" err="1">
                <a:solidFill>
                  <a:schemeClr val="accent5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dari</a:t>
            </a:r>
            <a:r>
              <a:rPr lang="en-GB" sz="2800" b="0" i="0" dirty="0">
                <a:solidFill>
                  <a:schemeClr val="accent5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800" b="0" i="0" dirty="0" err="1">
                <a:solidFill>
                  <a:schemeClr val="accent5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sumbernya</a:t>
            </a:r>
            <a:r>
              <a:rPr lang="en-GB" sz="2800" b="0" i="0" dirty="0">
                <a:solidFill>
                  <a:schemeClr val="accent5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algn="l">
              <a:lnSpc>
                <a:spcPts val="4900"/>
              </a:lnSpc>
            </a:pPr>
            <a:r>
              <a:rPr lang="en-GB" sz="2800" b="0" i="0" dirty="0">
                <a:solidFill>
                  <a:schemeClr val="accent5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Transform (</a:t>
            </a:r>
            <a:r>
              <a:rPr lang="en-GB" sz="2800" b="0" i="0" dirty="0" err="1">
                <a:solidFill>
                  <a:schemeClr val="accent5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opsional</a:t>
            </a:r>
            <a:r>
              <a:rPr lang="en-GB" sz="2800" b="0" i="0" dirty="0">
                <a:solidFill>
                  <a:schemeClr val="accent5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): </a:t>
            </a:r>
            <a:r>
              <a:rPr lang="en-GB" sz="2800" b="0" i="0" dirty="0" err="1">
                <a:solidFill>
                  <a:schemeClr val="accent5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Bersihkan</a:t>
            </a:r>
            <a:r>
              <a:rPr lang="en-GB" sz="2800" b="0" i="0" dirty="0">
                <a:solidFill>
                  <a:schemeClr val="accent5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800" b="0" i="0" dirty="0" err="1">
                <a:solidFill>
                  <a:schemeClr val="accent5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atau</a:t>
            </a:r>
            <a:r>
              <a:rPr lang="en-GB" sz="2800" b="0" i="0" dirty="0">
                <a:solidFill>
                  <a:schemeClr val="accent5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800" b="0" i="0" dirty="0" err="1">
                <a:solidFill>
                  <a:schemeClr val="accent5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ubah</a:t>
            </a:r>
            <a:r>
              <a:rPr lang="en-GB" sz="2800" b="0" i="0" dirty="0">
                <a:solidFill>
                  <a:schemeClr val="accent5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data agar </a:t>
            </a:r>
            <a:r>
              <a:rPr lang="en-GB" sz="2800" b="0" i="0" dirty="0" err="1">
                <a:solidFill>
                  <a:schemeClr val="accent5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sesuai</a:t>
            </a:r>
            <a:r>
              <a:rPr lang="en-GB" sz="2800" b="0" i="0" dirty="0">
                <a:solidFill>
                  <a:schemeClr val="accent5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800" b="0" i="0" dirty="0" err="1">
                <a:solidFill>
                  <a:schemeClr val="accent5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kebutuhan</a:t>
            </a:r>
            <a:r>
              <a:rPr lang="en-GB" sz="2800" b="0" i="0" dirty="0">
                <a:solidFill>
                  <a:schemeClr val="accent5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algn="l">
              <a:lnSpc>
                <a:spcPts val="4900"/>
              </a:lnSpc>
            </a:pPr>
            <a:r>
              <a:rPr lang="en-GB" sz="2800" b="0" i="0" dirty="0">
                <a:solidFill>
                  <a:schemeClr val="accent5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Load: </a:t>
            </a:r>
            <a:r>
              <a:rPr lang="en-GB" sz="2800" b="0" i="0" dirty="0" err="1">
                <a:solidFill>
                  <a:schemeClr val="accent5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Simpan</a:t>
            </a:r>
            <a:r>
              <a:rPr lang="en-GB" sz="2800" b="0" i="0" dirty="0">
                <a:solidFill>
                  <a:schemeClr val="accent5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data </a:t>
            </a:r>
            <a:r>
              <a:rPr lang="en-GB" sz="2800" b="0" i="0" dirty="0" err="1">
                <a:solidFill>
                  <a:schemeClr val="accent5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ke</a:t>
            </a:r>
            <a:r>
              <a:rPr lang="en-GB" sz="2800" b="0" i="0" dirty="0">
                <a:solidFill>
                  <a:schemeClr val="accent5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800" b="0" i="0" dirty="0" err="1">
                <a:solidFill>
                  <a:schemeClr val="accent5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tempat</a:t>
            </a:r>
            <a:r>
              <a:rPr lang="en-GB" sz="2800" b="0" i="0" dirty="0">
                <a:solidFill>
                  <a:schemeClr val="accent5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800" b="0" i="0" dirty="0" err="1">
                <a:solidFill>
                  <a:schemeClr val="accent5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tujuan</a:t>
            </a:r>
            <a:r>
              <a:rPr lang="en-GB" sz="2800" b="0" i="0" dirty="0">
                <a:solidFill>
                  <a:schemeClr val="accent5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GB" sz="2800" b="0" i="0" dirty="0" err="1">
                <a:solidFill>
                  <a:schemeClr val="accent5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seperti</a:t>
            </a:r>
            <a:r>
              <a:rPr lang="en-GB" sz="2800" b="0" i="0" dirty="0">
                <a:solidFill>
                  <a:schemeClr val="accent5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data warehouse. </a:t>
            </a:r>
            <a:br>
              <a:rPr lang="en-GB" sz="2800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800" dirty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4B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340312" y="-1788377"/>
            <a:ext cx="1491622" cy="3229890"/>
          </a:xfrm>
          <a:custGeom>
            <a:avLst/>
            <a:gdLst/>
            <a:ahLst/>
            <a:cxnLst/>
            <a:rect l="l" t="t" r="r" b="b"/>
            <a:pathLst>
              <a:path w="1491622" h="3229890">
                <a:moveTo>
                  <a:pt x="0" y="0"/>
                </a:moveTo>
                <a:lnTo>
                  <a:pt x="1491622" y="0"/>
                </a:lnTo>
                <a:lnTo>
                  <a:pt x="1491622" y="3229890"/>
                </a:lnTo>
                <a:lnTo>
                  <a:pt x="0" y="32298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8242167" y="-1536821"/>
            <a:ext cx="3748344" cy="3073642"/>
          </a:xfrm>
          <a:custGeom>
            <a:avLst/>
            <a:gdLst/>
            <a:ahLst/>
            <a:cxnLst/>
            <a:rect l="l" t="t" r="r" b="b"/>
            <a:pathLst>
              <a:path w="3748344" h="3073642">
                <a:moveTo>
                  <a:pt x="0" y="0"/>
                </a:moveTo>
                <a:lnTo>
                  <a:pt x="3748345" y="0"/>
                </a:lnTo>
                <a:lnTo>
                  <a:pt x="3748345" y="3073642"/>
                </a:lnTo>
                <a:lnTo>
                  <a:pt x="0" y="307364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566643" y="-2441088"/>
            <a:ext cx="4317873" cy="5892879"/>
          </a:xfrm>
          <a:custGeom>
            <a:avLst/>
            <a:gdLst/>
            <a:ahLst/>
            <a:cxnLst/>
            <a:rect l="l" t="t" r="r" b="b"/>
            <a:pathLst>
              <a:path w="4317873" h="5892879">
                <a:moveTo>
                  <a:pt x="0" y="0"/>
                </a:moveTo>
                <a:lnTo>
                  <a:pt x="4317873" y="0"/>
                </a:lnTo>
                <a:lnTo>
                  <a:pt x="4317873" y="5892879"/>
                </a:lnTo>
                <a:lnTo>
                  <a:pt x="0" y="589287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989285" y="1536821"/>
            <a:ext cx="5287518" cy="8229600"/>
          </a:xfrm>
          <a:custGeom>
            <a:avLst/>
            <a:gdLst/>
            <a:ahLst/>
            <a:cxnLst/>
            <a:rect l="l" t="t" r="r" b="b"/>
            <a:pathLst>
              <a:path w="5287518" h="8229600">
                <a:moveTo>
                  <a:pt x="0" y="0"/>
                </a:moveTo>
                <a:lnTo>
                  <a:pt x="5287518" y="0"/>
                </a:lnTo>
                <a:lnTo>
                  <a:pt x="528751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7831934" y="2675028"/>
            <a:ext cx="9319119" cy="27148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976"/>
              </a:lnSpc>
            </a:pPr>
            <a:r>
              <a:rPr lang="en-GB" sz="6000" b="0" i="0" dirty="0">
                <a:solidFill>
                  <a:srgbClr val="E9EDE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Alat dan </a:t>
            </a:r>
            <a:r>
              <a:rPr lang="en-GB" sz="6000" b="0" i="0" dirty="0" err="1">
                <a:solidFill>
                  <a:srgbClr val="E9EDE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Teknologi</a:t>
            </a:r>
            <a:r>
              <a:rPr lang="en-GB" sz="6000" b="0" i="0" dirty="0">
                <a:solidFill>
                  <a:srgbClr val="E9EDE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yang </a:t>
            </a:r>
            <a:r>
              <a:rPr lang="en-GB" sz="6000" b="0" i="0" dirty="0" err="1">
                <a:solidFill>
                  <a:srgbClr val="E9EDE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Membantu</a:t>
            </a:r>
            <a:endParaRPr lang="en-GB" sz="6000" b="0" i="0" dirty="0">
              <a:solidFill>
                <a:srgbClr val="E9EDEF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lnSpc>
                <a:spcPts val="6976"/>
              </a:lnSpc>
            </a:pPr>
            <a:endParaRPr lang="en-US" sz="6000" dirty="0">
              <a:solidFill>
                <a:srgbClr val="94DDD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7814213" y="5143500"/>
            <a:ext cx="9162237" cy="2440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99"/>
              </a:lnSpc>
            </a:pPr>
            <a:r>
              <a:rPr lang="en-GB" sz="2800" b="0" i="0" dirty="0">
                <a:solidFill>
                  <a:srgbClr val="E9EDE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Apache Kafka: </a:t>
            </a:r>
            <a:r>
              <a:rPr lang="en-GB" sz="2800" b="0" i="0" dirty="0" err="1">
                <a:solidFill>
                  <a:srgbClr val="E9EDE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Untuk</a:t>
            </a:r>
            <a:r>
              <a:rPr lang="en-GB" sz="2800" b="0" i="0" dirty="0">
                <a:solidFill>
                  <a:srgbClr val="E9EDE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data streaming </a:t>
            </a:r>
            <a:r>
              <a:rPr lang="en-GB" sz="2800" b="0" i="0" dirty="0" err="1">
                <a:solidFill>
                  <a:srgbClr val="E9EDE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dalam</a:t>
            </a:r>
            <a:r>
              <a:rPr lang="en-GB" sz="2800" b="0" i="0" dirty="0">
                <a:solidFill>
                  <a:srgbClr val="E9EDE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800" b="0" i="0" dirty="0" err="1">
                <a:solidFill>
                  <a:srgbClr val="E9EDE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jumlah</a:t>
            </a:r>
            <a:r>
              <a:rPr lang="en-GB" sz="2800" b="0" i="0" dirty="0">
                <a:solidFill>
                  <a:srgbClr val="E9EDE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800" b="0" i="0" dirty="0" err="1">
                <a:solidFill>
                  <a:srgbClr val="E9EDE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besar</a:t>
            </a:r>
            <a:r>
              <a:rPr lang="en-GB" sz="2800" b="0" i="0" dirty="0">
                <a:solidFill>
                  <a:srgbClr val="E9EDE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algn="l">
              <a:lnSpc>
                <a:spcPts val="4899"/>
              </a:lnSpc>
            </a:pPr>
            <a:r>
              <a:rPr lang="en-GB" sz="2800" b="0" i="0" dirty="0">
                <a:solidFill>
                  <a:srgbClr val="E9EDE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Google Dataflow: </a:t>
            </a:r>
            <a:r>
              <a:rPr lang="en-GB" sz="2800" b="0" i="0" dirty="0" err="1">
                <a:solidFill>
                  <a:srgbClr val="E9EDE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Untuk</a:t>
            </a:r>
            <a:r>
              <a:rPr lang="en-GB" sz="2800" b="0" i="0" dirty="0">
                <a:solidFill>
                  <a:srgbClr val="E9EDE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800" b="0" i="0" dirty="0" err="1">
                <a:solidFill>
                  <a:srgbClr val="E9EDE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memproses</a:t>
            </a:r>
            <a:r>
              <a:rPr lang="en-GB" sz="2800" b="0" i="0" dirty="0">
                <a:solidFill>
                  <a:srgbClr val="E9EDE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data </a:t>
            </a:r>
            <a:r>
              <a:rPr lang="en-GB" sz="2800" b="0" i="0" dirty="0" err="1">
                <a:solidFill>
                  <a:srgbClr val="E9EDE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secara</a:t>
            </a:r>
            <a:r>
              <a:rPr lang="en-GB" sz="2800" b="0" i="0" dirty="0">
                <a:solidFill>
                  <a:srgbClr val="E9EDE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real-time. </a:t>
            </a:r>
          </a:p>
          <a:p>
            <a:pPr algn="l">
              <a:lnSpc>
                <a:spcPts val="4899"/>
              </a:lnSpc>
            </a:pPr>
            <a:r>
              <a:rPr lang="en-GB" sz="2800" b="0" i="0" dirty="0" err="1">
                <a:solidFill>
                  <a:srgbClr val="E9EDE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Fivetran</a:t>
            </a:r>
            <a:r>
              <a:rPr lang="en-GB" sz="2800" b="0" i="0" dirty="0">
                <a:solidFill>
                  <a:srgbClr val="E9EDE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GB" sz="2800" b="0" i="0" dirty="0" err="1">
                <a:solidFill>
                  <a:srgbClr val="E9EDE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Menghubungkan</a:t>
            </a:r>
            <a:r>
              <a:rPr lang="en-GB" sz="2800" b="0" i="0" dirty="0">
                <a:solidFill>
                  <a:srgbClr val="E9EDE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800" b="0" i="0" dirty="0" err="1">
                <a:solidFill>
                  <a:srgbClr val="E9EDE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banyak</a:t>
            </a:r>
            <a:r>
              <a:rPr lang="en-GB" sz="2800" b="0" i="0" dirty="0">
                <a:solidFill>
                  <a:srgbClr val="E9EDE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800" b="0" i="0" dirty="0" err="1">
                <a:solidFill>
                  <a:srgbClr val="E9EDE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sumber</a:t>
            </a:r>
            <a:r>
              <a:rPr lang="en-GB" sz="2800" b="0" i="0" dirty="0">
                <a:solidFill>
                  <a:srgbClr val="E9EDE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data </a:t>
            </a:r>
            <a:r>
              <a:rPr lang="en-GB" sz="2800" b="0" i="0" dirty="0" err="1">
                <a:solidFill>
                  <a:srgbClr val="E9EDE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secara</a:t>
            </a:r>
            <a:r>
              <a:rPr lang="en-GB" sz="2800" b="0" i="0" dirty="0">
                <a:solidFill>
                  <a:srgbClr val="E9EDE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800" b="0" i="0" dirty="0" err="1">
                <a:solidFill>
                  <a:srgbClr val="E9EDE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otomatis</a:t>
            </a:r>
            <a:r>
              <a:rPr lang="en-GB" sz="2800" b="0" i="0" dirty="0">
                <a:solidFill>
                  <a:srgbClr val="E9EDE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br>
              <a:rPr lang="en-GB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800" dirty="0">
              <a:solidFill>
                <a:srgbClr val="FEFEF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994842" y="2862202"/>
            <a:ext cx="9285723" cy="5316327"/>
            <a:chOff x="0" y="634130"/>
            <a:chExt cx="12380964" cy="7088435"/>
          </a:xfrm>
        </p:grpSpPr>
        <p:sp>
          <p:nvSpPr>
            <p:cNvPr id="3" name="TextBox 3"/>
            <p:cNvSpPr txBox="1"/>
            <p:nvPr/>
          </p:nvSpPr>
          <p:spPr>
            <a:xfrm>
              <a:off x="0" y="4070968"/>
              <a:ext cx="12380964" cy="36515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39"/>
                </a:lnSpc>
              </a:pPr>
              <a:r>
                <a:rPr lang="en-GB" sz="2800" b="0" i="0" dirty="0" err="1">
                  <a:solidFill>
                    <a:schemeClr val="accent5">
                      <a:lumMod val="50000"/>
                    </a:schemeClr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Kualitas</a:t>
              </a:r>
              <a:r>
                <a:rPr lang="en-GB" sz="2800" b="0" i="0" dirty="0">
                  <a:solidFill>
                    <a:schemeClr val="accent5">
                      <a:lumMod val="50000"/>
                    </a:schemeClr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 Data: Data </a:t>
              </a:r>
              <a:r>
                <a:rPr lang="en-GB" sz="2800" b="0" i="0" dirty="0" err="1">
                  <a:solidFill>
                    <a:schemeClr val="accent5">
                      <a:lumMod val="50000"/>
                    </a:schemeClr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dari</a:t>
              </a:r>
              <a:r>
                <a:rPr lang="en-GB" sz="2800" b="0" i="0" dirty="0">
                  <a:solidFill>
                    <a:schemeClr val="accent5">
                      <a:lumMod val="50000"/>
                    </a:schemeClr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GB" sz="2800" b="0" i="0" dirty="0" err="1">
                  <a:solidFill>
                    <a:schemeClr val="accent5">
                      <a:lumMod val="50000"/>
                    </a:schemeClr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berbagai</a:t>
              </a:r>
              <a:r>
                <a:rPr lang="en-GB" sz="2800" b="0" i="0" dirty="0">
                  <a:solidFill>
                    <a:schemeClr val="accent5">
                      <a:lumMod val="50000"/>
                    </a:schemeClr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GB" sz="2800" b="0" i="0" dirty="0" err="1">
                  <a:solidFill>
                    <a:schemeClr val="accent5">
                      <a:lumMod val="50000"/>
                    </a:schemeClr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sumber</a:t>
              </a:r>
              <a:r>
                <a:rPr lang="en-GB" sz="2800" b="0" i="0" dirty="0">
                  <a:solidFill>
                    <a:schemeClr val="accent5">
                      <a:lumMod val="50000"/>
                    </a:schemeClr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GB" sz="2800" b="0" i="0" dirty="0" err="1">
                  <a:solidFill>
                    <a:schemeClr val="accent5">
                      <a:lumMod val="50000"/>
                    </a:schemeClr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bisa</a:t>
              </a:r>
              <a:r>
                <a:rPr lang="en-GB" sz="2800" b="0" i="0" dirty="0">
                  <a:solidFill>
                    <a:schemeClr val="accent5">
                      <a:lumMod val="50000"/>
                    </a:schemeClr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GB" sz="2800" b="0" i="0" dirty="0" err="1">
                  <a:solidFill>
                    <a:schemeClr val="accent5">
                      <a:lumMod val="50000"/>
                    </a:schemeClr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tidak</a:t>
              </a:r>
              <a:r>
                <a:rPr lang="en-GB" sz="2800" b="0" i="0" dirty="0">
                  <a:solidFill>
                    <a:schemeClr val="accent5">
                      <a:lumMod val="50000"/>
                    </a:schemeClr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GB" sz="2800" b="0" i="0" dirty="0" err="1">
                  <a:solidFill>
                    <a:schemeClr val="accent5">
                      <a:lumMod val="50000"/>
                    </a:schemeClr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lengkap</a:t>
              </a:r>
              <a:r>
                <a:rPr lang="en-GB" sz="2800" b="0" i="0" dirty="0">
                  <a:solidFill>
                    <a:schemeClr val="accent5">
                      <a:lumMod val="50000"/>
                    </a:schemeClr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GB" sz="2800" b="0" i="0" dirty="0" err="1">
                  <a:solidFill>
                    <a:schemeClr val="accent5">
                      <a:lumMod val="50000"/>
                    </a:schemeClr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atau</a:t>
              </a:r>
              <a:r>
                <a:rPr lang="en-GB" sz="2800" b="0" i="0" dirty="0">
                  <a:solidFill>
                    <a:schemeClr val="accent5">
                      <a:lumMod val="50000"/>
                    </a:schemeClr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 salah. </a:t>
              </a:r>
            </a:p>
            <a:p>
              <a:pPr algn="l">
                <a:lnSpc>
                  <a:spcPts val="3639"/>
                </a:lnSpc>
              </a:pPr>
              <a:r>
                <a:rPr lang="en-GB" sz="2800" b="0" i="0" dirty="0" err="1">
                  <a:solidFill>
                    <a:schemeClr val="accent5">
                      <a:lumMod val="50000"/>
                    </a:schemeClr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Kecepatan</a:t>
              </a:r>
              <a:r>
                <a:rPr lang="en-GB" sz="2800" b="0" i="0" dirty="0">
                  <a:solidFill>
                    <a:schemeClr val="accent5">
                      <a:lumMod val="50000"/>
                    </a:schemeClr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 &amp; Volume: </a:t>
              </a:r>
              <a:r>
                <a:rPr lang="en-GB" sz="2800" b="0" i="0" dirty="0" err="1">
                  <a:solidFill>
                    <a:schemeClr val="accent5">
                      <a:lumMod val="50000"/>
                    </a:schemeClr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Mengolah</a:t>
              </a:r>
              <a:r>
                <a:rPr lang="en-GB" sz="2800" b="0" i="0" dirty="0">
                  <a:solidFill>
                    <a:schemeClr val="accent5">
                      <a:lumMod val="50000"/>
                    </a:schemeClr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 data </a:t>
              </a:r>
              <a:r>
                <a:rPr lang="en-GB" sz="2800" b="0" i="0" dirty="0" err="1">
                  <a:solidFill>
                    <a:schemeClr val="accent5">
                      <a:lumMod val="50000"/>
                    </a:schemeClr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dalam</a:t>
              </a:r>
              <a:r>
                <a:rPr lang="en-GB" sz="2800" b="0" i="0" dirty="0">
                  <a:solidFill>
                    <a:schemeClr val="accent5">
                      <a:lumMod val="50000"/>
                    </a:schemeClr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GB" sz="2800" b="0" i="0" dirty="0" err="1">
                  <a:solidFill>
                    <a:schemeClr val="accent5">
                      <a:lumMod val="50000"/>
                    </a:schemeClr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jumlah</a:t>
              </a:r>
              <a:r>
                <a:rPr lang="en-GB" sz="2800" b="0" i="0" dirty="0">
                  <a:solidFill>
                    <a:schemeClr val="accent5">
                      <a:lumMod val="50000"/>
                    </a:schemeClr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GB" sz="2800" b="0" i="0" dirty="0" err="1">
                  <a:solidFill>
                    <a:schemeClr val="accent5">
                      <a:lumMod val="50000"/>
                    </a:schemeClr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besar</a:t>
              </a:r>
              <a:r>
                <a:rPr lang="en-GB" sz="2800" b="0" i="0" dirty="0">
                  <a:solidFill>
                    <a:schemeClr val="accent5">
                      <a:lumMod val="50000"/>
                    </a:schemeClr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GB" sz="2800" b="0" i="0" dirty="0" err="1">
                  <a:solidFill>
                    <a:schemeClr val="accent5">
                      <a:lumMod val="50000"/>
                    </a:schemeClr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membutuhkan</a:t>
              </a:r>
              <a:r>
                <a:rPr lang="en-GB" sz="2800" b="0" i="0" dirty="0">
                  <a:solidFill>
                    <a:schemeClr val="accent5">
                      <a:lumMod val="50000"/>
                    </a:schemeClr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GB" sz="2800" b="0" i="0" dirty="0" err="1">
                  <a:solidFill>
                    <a:schemeClr val="accent5">
                      <a:lumMod val="50000"/>
                    </a:schemeClr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sistem</a:t>
              </a:r>
              <a:r>
                <a:rPr lang="en-GB" sz="2800" b="0" i="0" dirty="0">
                  <a:solidFill>
                    <a:schemeClr val="accent5">
                      <a:lumMod val="50000"/>
                    </a:schemeClr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 yang </a:t>
              </a:r>
              <a:r>
                <a:rPr lang="en-GB" sz="2800" b="0" i="0" dirty="0" err="1">
                  <a:solidFill>
                    <a:schemeClr val="accent5">
                      <a:lumMod val="50000"/>
                    </a:schemeClr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cepat</a:t>
              </a:r>
              <a:r>
                <a:rPr lang="en-GB" sz="2800" b="0" i="0" dirty="0">
                  <a:solidFill>
                    <a:schemeClr val="accent5">
                      <a:lumMod val="50000"/>
                    </a:schemeClr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. </a:t>
              </a:r>
            </a:p>
            <a:p>
              <a:pPr algn="l">
                <a:lnSpc>
                  <a:spcPts val="3639"/>
                </a:lnSpc>
              </a:pPr>
              <a:r>
                <a:rPr lang="en-GB" sz="2800" b="0" i="0" dirty="0">
                  <a:solidFill>
                    <a:schemeClr val="accent5">
                      <a:lumMod val="50000"/>
                    </a:schemeClr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Format </a:t>
              </a:r>
              <a:r>
                <a:rPr lang="en-GB" sz="2800" b="0" i="0" dirty="0" err="1">
                  <a:solidFill>
                    <a:schemeClr val="accent5">
                      <a:lumMod val="50000"/>
                    </a:schemeClr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Beragam</a:t>
              </a:r>
              <a:r>
                <a:rPr lang="en-GB" sz="2800" b="0" i="0" dirty="0">
                  <a:solidFill>
                    <a:schemeClr val="accent5">
                      <a:lumMod val="50000"/>
                    </a:schemeClr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: </a:t>
              </a:r>
              <a:r>
                <a:rPr lang="en-GB" sz="2800" b="0" i="0" dirty="0" err="1">
                  <a:solidFill>
                    <a:schemeClr val="accent5">
                      <a:lumMod val="50000"/>
                    </a:schemeClr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Setiap</a:t>
              </a:r>
              <a:r>
                <a:rPr lang="en-GB" sz="2800" b="0" i="0" dirty="0">
                  <a:solidFill>
                    <a:schemeClr val="accent5">
                      <a:lumMod val="50000"/>
                    </a:schemeClr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GB" sz="2800" b="0" i="0" dirty="0" err="1">
                  <a:solidFill>
                    <a:schemeClr val="accent5">
                      <a:lumMod val="50000"/>
                    </a:schemeClr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sumber</a:t>
              </a:r>
              <a:r>
                <a:rPr lang="en-GB" sz="2800" b="0" i="0" dirty="0">
                  <a:solidFill>
                    <a:schemeClr val="accent5">
                      <a:lumMod val="50000"/>
                    </a:schemeClr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 data </a:t>
              </a:r>
              <a:r>
                <a:rPr lang="en-GB" sz="2800" b="0" i="0" dirty="0" err="1">
                  <a:solidFill>
                    <a:schemeClr val="accent5">
                      <a:lumMod val="50000"/>
                    </a:schemeClr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bisa</a:t>
              </a:r>
              <a:r>
                <a:rPr lang="en-GB" sz="2800" b="0" i="0" dirty="0">
                  <a:solidFill>
                    <a:schemeClr val="accent5">
                      <a:lumMod val="50000"/>
                    </a:schemeClr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GB" sz="2800" b="0" i="0" dirty="0" err="1">
                  <a:solidFill>
                    <a:schemeClr val="accent5">
                      <a:lumMod val="50000"/>
                    </a:schemeClr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memiliki</a:t>
              </a:r>
              <a:r>
                <a:rPr lang="en-GB" sz="2800" b="0" i="0" dirty="0">
                  <a:solidFill>
                    <a:schemeClr val="accent5">
                      <a:lumMod val="50000"/>
                    </a:schemeClr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GB" sz="2800" b="0" i="0" dirty="0" err="1">
                  <a:solidFill>
                    <a:schemeClr val="accent5">
                      <a:lumMod val="50000"/>
                    </a:schemeClr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struktur</a:t>
              </a:r>
              <a:r>
                <a:rPr lang="en-GB" sz="2800" b="0" i="0" dirty="0">
                  <a:solidFill>
                    <a:schemeClr val="accent5">
                      <a:lumMod val="50000"/>
                    </a:schemeClr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 yang </a:t>
              </a:r>
              <a:r>
                <a:rPr lang="en-GB" sz="2800" b="0" i="0" dirty="0" err="1">
                  <a:solidFill>
                    <a:schemeClr val="accent5">
                      <a:lumMod val="50000"/>
                    </a:schemeClr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berbeda</a:t>
              </a:r>
              <a:endParaRPr lang="en-US" sz="2599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634130"/>
              <a:ext cx="12380964" cy="34368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719"/>
                </a:lnSpc>
              </a:pPr>
              <a:r>
                <a:rPr lang="en-GB" sz="6000" b="0" i="0" dirty="0" err="1">
                  <a:solidFill>
                    <a:schemeClr val="accent5">
                      <a:lumMod val="50000"/>
                    </a:schemeClr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Tantangan</a:t>
              </a:r>
              <a:r>
                <a:rPr lang="en-GB" sz="6000" b="0" i="0" dirty="0">
                  <a:solidFill>
                    <a:schemeClr val="accent5">
                      <a:lumMod val="50000"/>
                    </a:schemeClr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 yang </a:t>
              </a:r>
              <a:r>
                <a:rPr lang="en-GB" sz="6000" b="0" i="0" dirty="0" err="1">
                  <a:solidFill>
                    <a:schemeClr val="accent5">
                      <a:lumMod val="50000"/>
                    </a:schemeClr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Mungkin</a:t>
              </a:r>
              <a:r>
                <a:rPr lang="en-GB" sz="6000" b="0" i="0" dirty="0">
                  <a:solidFill>
                    <a:schemeClr val="accent5">
                      <a:lumMod val="50000"/>
                    </a:schemeClr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GB" sz="6000" b="0" i="0" dirty="0" err="1">
                  <a:solidFill>
                    <a:schemeClr val="accent5">
                      <a:lumMod val="50000"/>
                    </a:schemeClr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Dihadapi</a:t>
              </a:r>
              <a:endParaRPr lang="en-GB" sz="6000" b="0" i="0" dirty="0">
                <a:solidFill>
                  <a:schemeClr val="accent5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l">
                <a:lnSpc>
                  <a:spcPts val="6719"/>
                </a:lnSpc>
              </a:pPr>
              <a:endParaRPr lang="en-US" sz="6000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5" name="Freeform 5"/>
          <p:cNvSpPr/>
          <p:nvPr/>
        </p:nvSpPr>
        <p:spPr>
          <a:xfrm>
            <a:off x="1028700" y="1613180"/>
            <a:ext cx="6534301" cy="7060639"/>
          </a:xfrm>
          <a:custGeom>
            <a:avLst/>
            <a:gdLst/>
            <a:ahLst/>
            <a:cxnLst/>
            <a:rect l="l" t="t" r="r" b="b"/>
            <a:pathLst>
              <a:path w="6534301" h="7060639">
                <a:moveTo>
                  <a:pt x="0" y="0"/>
                </a:moveTo>
                <a:lnTo>
                  <a:pt x="6534301" y="0"/>
                </a:lnTo>
                <a:lnTo>
                  <a:pt x="6534301" y="7060640"/>
                </a:lnTo>
                <a:lnTo>
                  <a:pt x="0" y="70606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DD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851107" y="3278596"/>
            <a:ext cx="2596065" cy="4114800"/>
          </a:xfrm>
          <a:custGeom>
            <a:avLst/>
            <a:gdLst/>
            <a:ahLst/>
            <a:cxnLst/>
            <a:rect l="l" t="t" r="r" b="b"/>
            <a:pathLst>
              <a:path w="2596065" h="4114800">
                <a:moveTo>
                  <a:pt x="0" y="0"/>
                </a:moveTo>
                <a:lnTo>
                  <a:pt x="2596065" y="0"/>
                </a:lnTo>
                <a:lnTo>
                  <a:pt x="259606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313947" y="3278596"/>
            <a:ext cx="2671011" cy="4114800"/>
          </a:xfrm>
          <a:custGeom>
            <a:avLst/>
            <a:gdLst/>
            <a:ahLst/>
            <a:cxnLst/>
            <a:rect l="l" t="t" r="r" b="b"/>
            <a:pathLst>
              <a:path w="2671011" h="4114800">
                <a:moveTo>
                  <a:pt x="0" y="0"/>
                </a:moveTo>
                <a:lnTo>
                  <a:pt x="2671011" y="0"/>
                </a:lnTo>
                <a:lnTo>
                  <a:pt x="267101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7348354" y="3278596"/>
            <a:ext cx="2632680" cy="4114800"/>
          </a:xfrm>
          <a:custGeom>
            <a:avLst/>
            <a:gdLst/>
            <a:ahLst/>
            <a:cxnLst/>
            <a:rect l="l" t="t" r="r" b="b"/>
            <a:pathLst>
              <a:path w="2632680" h="4114800">
                <a:moveTo>
                  <a:pt x="0" y="0"/>
                </a:moveTo>
                <a:lnTo>
                  <a:pt x="2632680" y="0"/>
                </a:lnTo>
                <a:lnTo>
                  <a:pt x="263268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308" r="-308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352383" y="4432391"/>
            <a:ext cx="7312717" cy="1988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19"/>
              </a:lnSpc>
            </a:pPr>
            <a:r>
              <a:rPr lang="en-US" sz="8000" spc="-88">
                <a:solidFill>
                  <a:srgbClr val="2B4B82"/>
                </a:solidFill>
                <a:latin typeface="Josefin Sans Bold"/>
              </a:rPr>
              <a:t>Ada pertanyaan?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889662" y="1751163"/>
            <a:ext cx="634992" cy="458349"/>
          </a:xfrm>
          <a:custGeom>
            <a:avLst/>
            <a:gdLst/>
            <a:ahLst/>
            <a:cxnLst/>
            <a:rect l="l" t="t" r="r" b="b"/>
            <a:pathLst>
              <a:path w="634992" h="458349">
                <a:moveTo>
                  <a:pt x="0" y="0"/>
                </a:moveTo>
                <a:lnTo>
                  <a:pt x="634991" y="0"/>
                </a:lnTo>
                <a:lnTo>
                  <a:pt x="634991" y="458349"/>
                </a:lnTo>
                <a:lnTo>
                  <a:pt x="0" y="4583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406648" y="1649522"/>
            <a:ext cx="504043" cy="661632"/>
          </a:xfrm>
          <a:custGeom>
            <a:avLst/>
            <a:gdLst/>
            <a:ahLst/>
            <a:cxnLst/>
            <a:rect l="l" t="t" r="r" b="b"/>
            <a:pathLst>
              <a:path w="504043" h="661632">
                <a:moveTo>
                  <a:pt x="0" y="0"/>
                </a:moveTo>
                <a:lnTo>
                  <a:pt x="504044" y="0"/>
                </a:lnTo>
                <a:lnTo>
                  <a:pt x="504044" y="661632"/>
                </a:lnTo>
                <a:lnTo>
                  <a:pt x="0" y="6616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1797095" y="1700343"/>
            <a:ext cx="571419" cy="559990"/>
          </a:xfrm>
          <a:custGeom>
            <a:avLst/>
            <a:gdLst/>
            <a:ahLst/>
            <a:cxnLst/>
            <a:rect l="l" t="t" r="r" b="b"/>
            <a:pathLst>
              <a:path w="571419" h="559990">
                <a:moveTo>
                  <a:pt x="0" y="0"/>
                </a:moveTo>
                <a:lnTo>
                  <a:pt x="571419" y="0"/>
                </a:lnTo>
                <a:lnTo>
                  <a:pt x="571419" y="559990"/>
                </a:lnTo>
                <a:lnTo>
                  <a:pt x="0" y="55999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812059" y="1649522"/>
            <a:ext cx="441489" cy="661632"/>
          </a:xfrm>
          <a:custGeom>
            <a:avLst/>
            <a:gdLst/>
            <a:ahLst/>
            <a:cxnLst/>
            <a:rect l="l" t="t" r="r" b="b"/>
            <a:pathLst>
              <a:path w="441489" h="661632">
                <a:moveTo>
                  <a:pt x="0" y="0"/>
                </a:moveTo>
                <a:lnTo>
                  <a:pt x="441489" y="0"/>
                </a:lnTo>
                <a:lnTo>
                  <a:pt x="441489" y="661632"/>
                </a:lnTo>
                <a:lnTo>
                  <a:pt x="0" y="66163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3291449" y="1696456"/>
            <a:ext cx="537826" cy="567762"/>
          </a:xfrm>
          <a:custGeom>
            <a:avLst/>
            <a:gdLst/>
            <a:ahLst/>
            <a:cxnLst/>
            <a:rect l="l" t="t" r="r" b="b"/>
            <a:pathLst>
              <a:path w="537826" h="567762">
                <a:moveTo>
                  <a:pt x="0" y="0"/>
                </a:moveTo>
                <a:lnTo>
                  <a:pt x="537826" y="0"/>
                </a:lnTo>
                <a:lnTo>
                  <a:pt x="537826" y="567763"/>
                </a:lnTo>
                <a:lnTo>
                  <a:pt x="0" y="56776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6195299" y="1649522"/>
            <a:ext cx="589454" cy="661632"/>
          </a:xfrm>
          <a:custGeom>
            <a:avLst/>
            <a:gdLst/>
            <a:ahLst/>
            <a:cxnLst/>
            <a:rect l="l" t="t" r="r" b="b"/>
            <a:pathLst>
              <a:path w="589454" h="661632">
                <a:moveTo>
                  <a:pt x="0" y="0"/>
                </a:moveTo>
                <a:lnTo>
                  <a:pt x="589454" y="0"/>
                </a:lnTo>
                <a:lnTo>
                  <a:pt x="589454" y="661632"/>
                </a:lnTo>
                <a:lnTo>
                  <a:pt x="0" y="66163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8883940" y="8057366"/>
            <a:ext cx="640714" cy="498592"/>
          </a:xfrm>
          <a:custGeom>
            <a:avLst/>
            <a:gdLst/>
            <a:ahLst/>
            <a:cxnLst/>
            <a:rect l="l" t="t" r="r" b="b"/>
            <a:pathLst>
              <a:path w="640714" h="498592">
                <a:moveTo>
                  <a:pt x="0" y="0"/>
                </a:moveTo>
                <a:lnTo>
                  <a:pt x="640713" y="0"/>
                </a:lnTo>
                <a:lnTo>
                  <a:pt x="640713" y="498592"/>
                </a:lnTo>
                <a:lnTo>
                  <a:pt x="0" y="49859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0526344" y="7975846"/>
            <a:ext cx="264653" cy="661632"/>
          </a:xfrm>
          <a:custGeom>
            <a:avLst/>
            <a:gdLst/>
            <a:ahLst/>
            <a:cxnLst/>
            <a:rect l="l" t="t" r="r" b="b"/>
            <a:pathLst>
              <a:path w="264653" h="661632">
                <a:moveTo>
                  <a:pt x="0" y="0"/>
                </a:moveTo>
                <a:lnTo>
                  <a:pt x="264652" y="0"/>
                </a:lnTo>
                <a:lnTo>
                  <a:pt x="264652" y="661632"/>
                </a:lnTo>
                <a:lnTo>
                  <a:pt x="0" y="661632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1742609" y="8074092"/>
            <a:ext cx="680391" cy="465140"/>
          </a:xfrm>
          <a:custGeom>
            <a:avLst/>
            <a:gdLst/>
            <a:ahLst/>
            <a:cxnLst/>
            <a:rect l="l" t="t" r="r" b="b"/>
            <a:pathLst>
              <a:path w="680391" h="465140">
                <a:moveTo>
                  <a:pt x="0" y="0"/>
                </a:moveTo>
                <a:lnTo>
                  <a:pt x="680391" y="0"/>
                </a:lnTo>
                <a:lnTo>
                  <a:pt x="680391" y="465140"/>
                </a:lnTo>
                <a:lnTo>
                  <a:pt x="0" y="465140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4751180" y="8026575"/>
            <a:ext cx="563247" cy="560175"/>
          </a:xfrm>
          <a:custGeom>
            <a:avLst/>
            <a:gdLst/>
            <a:ahLst/>
            <a:cxnLst/>
            <a:rect l="l" t="t" r="r" b="b"/>
            <a:pathLst>
              <a:path w="563247" h="560175">
                <a:moveTo>
                  <a:pt x="0" y="0"/>
                </a:moveTo>
                <a:lnTo>
                  <a:pt x="563247" y="0"/>
                </a:lnTo>
                <a:lnTo>
                  <a:pt x="563247" y="560175"/>
                </a:lnTo>
                <a:lnTo>
                  <a:pt x="0" y="560175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3439464" y="7975846"/>
            <a:ext cx="241796" cy="661632"/>
          </a:xfrm>
          <a:custGeom>
            <a:avLst/>
            <a:gdLst/>
            <a:ahLst/>
            <a:cxnLst/>
            <a:rect l="l" t="t" r="r" b="b"/>
            <a:pathLst>
              <a:path w="241796" h="661632">
                <a:moveTo>
                  <a:pt x="0" y="0"/>
                </a:moveTo>
                <a:lnTo>
                  <a:pt x="241796" y="0"/>
                </a:lnTo>
                <a:lnTo>
                  <a:pt x="241796" y="661632"/>
                </a:lnTo>
                <a:lnTo>
                  <a:pt x="0" y="661632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6195299" y="8023189"/>
            <a:ext cx="589454" cy="566947"/>
          </a:xfrm>
          <a:custGeom>
            <a:avLst/>
            <a:gdLst/>
            <a:ahLst/>
            <a:cxnLst/>
            <a:rect l="l" t="t" r="r" b="b"/>
            <a:pathLst>
              <a:path w="589454" h="566947">
                <a:moveTo>
                  <a:pt x="0" y="0"/>
                </a:moveTo>
                <a:lnTo>
                  <a:pt x="589454" y="0"/>
                </a:lnTo>
                <a:lnTo>
                  <a:pt x="589454" y="566947"/>
                </a:lnTo>
                <a:lnTo>
                  <a:pt x="0" y="566947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9016487" y="6394265"/>
            <a:ext cx="381341" cy="661632"/>
          </a:xfrm>
          <a:custGeom>
            <a:avLst/>
            <a:gdLst/>
            <a:ahLst/>
            <a:cxnLst/>
            <a:rect l="l" t="t" r="r" b="b"/>
            <a:pathLst>
              <a:path w="381341" h="661632">
                <a:moveTo>
                  <a:pt x="0" y="0"/>
                </a:moveTo>
                <a:lnTo>
                  <a:pt x="381341" y="0"/>
                </a:lnTo>
                <a:lnTo>
                  <a:pt x="381341" y="661632"/>
                </a:lnTo>
                <a:lnTo>
                  <a:pt x="0" y="661632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0427700" y="6394265"/>
            <a:ext cx="461939" cy="661632"/>
          </a:xfrm>
          <a:custGeom>
            <a:avLst/>
            <a:gdLst/>
            <a:ahLst/>
            <a:cxnLst/>
            <a:rect l="l" t="t" r="r" b="b"/>
            <a:pathLst>
              <a:path w="461939" h="661632">
                <a:moveTo>
                  <a:pt x="0" y="0"/>
                </a:moveTo>
                <a:lnTo>
                  <a:pt x="461940" y="0"/>
                </a:lnTo>
                <a:lnTo>
                  <a:pt x="461940" y="661632"/>
                </a:lnTo>
                <a:lnTo>
                  <a:pt x="0" y="661632"/>
                </a:lnTo>
                <a:lnTo>
                  <a:pt x="0" y="0"/>
                </a:lnTo>
                <a:close/>
              </a:path>
            </a:pathLst>
          </a:custGeom>
          <a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1834392" y="6394265"/>
            <a:ext cx="496825" cy="661632"/>
          </a:xfrm>
          <a:custGeom>
            <a:avLst/>
            <a:gdLst/>
            <a:ahLst/>
            <a:cxnLst/>
            <a:rect l="l" t="t" r="r" b="b"/>
            <a:pathLst>
              <a:path w="496825" h="661632">
                <a:moveTo>
                  <a:pt x="0" y="0"/>
                </a:moveTo>
                <a:lnTo>
                  <a:pt x="496825" y="0"/>
                </a:lnTo>
                <a:lnTo>
                  <a:pt x="496825" y="661632"/>
                </a:lnTo>
                <a:lnTo>
                  <a:pt x="0" y="661632"/>
                </a:lnTo>
                <a:lnTo>
                  <a:pt x="0" y="0"/>
                </a:lnTo>
                <a:close/>
              </a:path>
            </a:pathLst>
          </a:custGeom>
          <a:blipFill>
            <a:blip r:embed="rId30">
              <a:extLs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4777775" y="6394265"/>
            <a:ext cx="510058" cy="661632"/>
          </a:xfrm>
          <a:custGeom>
            <a:avLst/>
            <a:gdLst/>
            <a:ahLst/>
            <a:cxnLst/>
            <a:rect l="l" t="t" r="r" b="b"/>
            <a:pathLst>
              <a:path w="510058" h="661632">
                <a:moveTo>
                  <a:pt x="0" y="0"/>
                </a:moveTo>
                <a:lnTo>
                  <a:pt x="510058" y="0"/>
                </a:lnTo>
                <a:lnTo>
                  <a:pt x="510058" y="661632"/>
                </a:lnTo>
                <a:lnTo>
                  <a:pt x="0" y="661632"/>
                </a:lnTo>
                <a:lnTo>
                  <a:pt x="0" y="0"/>
                </a:lnTo>
                <a:close/>
              </a:path>
            </a:pathLst>
          </a:custGeom>
          <a:blipFill>
            <a:blip r:embed="rId32">
              <a:extLs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3414803" y="6394265"/>
            <a:ext cx="291118" cy="661632"/>
          </a:xfrm>
          <a:custGeom>
            <a:avLst/>
            <a:gdLst/>
            <a:ahLst/>
            <a:cxnLst/>
            <a:rect l="l" t="t" r="r" b="b"/>
            <a:pathLst>
              <a:path w="291118" h="661632">
                <a:moveTo>
                  <a:pt x="0" y="0"/>
                </a:moveTo>
                <a:lnTo>
                  <a:pt x="291118" y="0"/>
                </a:lnTo>
                <a:lnTo>
                  <a:pt x="291118" y="661632"/>
                </a:lnTo>
                <a:lnTo>
                  <a:pt x="0" y="661632"/>
                </a:lnTo>
                <a:lnTo>
                  <a:pt x="0" y="0"/>
                </a:lnTo>
                <a:close/>
              </a:path>
            </a:pathLst>
          </a:custGeom>
          <a:blipFill>
            <a:blip r:embed="rId34">
              <a:extLs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16232317" y="6467372"/>
            <a:ext cx="515418" cy="515418"/>
          </a:xfrm>
          <a:custGeom>
            <a:avLst/>
            <a:gdLst/>
            <a:ahLst/>
            <a:cxnLst/>
            <a:rect l="l" t="t" r="r" b="b"/>
            <a:pathLst>
              <a:path w="515418" h="515418">
                <a:moveTo>
                  <a:pt x="0" y="0"/>
                </a:moveTo>
                <a:lnTo>
                  <a:pt x="515418" y="0"/>
                </a:lnTo>
                <a:lnTo>
                  <a:pt x="515418" y="515418"/>
                </a:lnTo>
                <a:lnTo>
                  <a:pt x="0" y="515418"/>
                </a:lnTo>
                <a:lnTo>
                  <a:pt x="0" y="0"/>
                </a:lnTo>
                <a:close/>
              </a:path>
            </a:pathLst>
          </a:custGeom>
          <a:blipFill>
            <a:blip r:embed="rId36">
              <a:extLs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8908796" y="4852733"/>
            <a:ext cx="596723" cy="581534"/>
          </a:xfrm>
          <a:custGeom>
            <a:avLst/>
            <a:gdLst/>
            <a:ahLst/>
            <a:cxnLst/>
            <a:rect l="l" t="t" r="r" b="b"/>
            <a:pathLst>
              <a:path w="596723" h="581534">
                <a:moveTo>
                  <a:pt x="0" y="0"/>
                </a:moveTo>
                <a:lnTo>
                  <a:pt x="596723" y="0"/>
                </a:lnTo>
                <a:lnTo>
                  <a:pt x="596723" y="581534"/>
                </a:lnTo>
                <a:lnTo>
                  <a:pt x="0" y="581534"/>
                </a:lnTo>
                <a:lnTo>
                  <a:pt x="0" y="0"/>
                </a:lnTo>
                <a:close/>
              </a:path>
            </a:pathLst>
          </a:custGeom>
          <a:blipFill>
            <a:blip r:embed="rId38">
              <a:extLst>
                <a:ext uri="{96DAC541-7B7A-43D3-8B79-37D633B846F1}">
                  <asvg:svgBlip xmlns:asvg="http://schemas.microsoft.com/office/drawing/2016/SVG/main" r:embed="rId39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10415671" y="4812684"/>
            <a:ext cx="485999" cy="661632"/>
          </a:xfrm>
          <a:custGeom>
            <a:avLst/>
            <a:gdLst/>
            <a:ahLst/>
            <a:cxnLst/>
            <a:rect l="l" t="t" r="r" b="b"/>
            <a:pathLst>
              <a:path w="485999" h="661632">
                <a:moveTo>
                  <a:pt x="0" y="0"/>
                </a:moveTo>
                <a:lnTo>
                  <a:pt x="485998" y="0"/>
                </a:lnTo>
                <a:lnTo>
                  <a:pt x="485998" y="661632"/>
                </a:lnTo>
                <a:lnTo>
                  <a:pt x="0" y="661632"/>
                </a:lnTo>
                <a:lnTo>
                  <a:pt x="0" y="0"/>
                </a:lnTo>
                <a:close/>
              </a:path>
            </a:pathLst>
          </a:custGeom>
          <a:blipFill>
            <a:blip r:embed="rId40">
              <a:extLst>
                <a:ext uri="{96DAC541-7B7A-43D3-8B79-37D633B846F1}">
                  <asvg:svgBlip xmlns:asvg="http://schemas.microsoft.com/office/drawing/2016/SVG/main" r:embed="rId41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11788679" y="4812684"/>
            <a:ext cx="588251" cy="661632"/>
          </a:xfrm>
          <a:custGeom>
            <a:avLst/>
            <a:gdLst/>
            <a:ahLst/>
            <a:cxnLst/>
            <a:rect l="l" t="t" r="r" b="b"/>
            <a:pathLst>
              <a:path w="588251" h="661632">
                <a:moveTo>
                  <a:pt x="0" y="0"/>
                </a:moveTo>
                <a:lnTo>
                  <a:pt x="588251" y="0"/>
                </a:lnTo>
                <a:lnTo>
                  <a:pt x="588251" y="661632"/>
                </a:lnTo>
                <a:lnTo>
                  <a:pt x="0" y="661632"/>
                </a:lnTo>
                <a:lnTo>
                  <a:pt x="0" y="0"/>
                </a:lnTo>
                <a:close/>
              </a:path>
            </a:pathLst>
          </a:custGeom>
          <a:blipFill>
            <a:blip r:embed="rId42">
              <a:extLst>
                <a:ext uri="{96DAC541-7B7A-43D3-8B79-37D633B846F1}">
                  <asvg:svgBlip xmlns:asvg="http://schemas.microsoft.com/office/drawing/2016/SVG/main" r:embed="rId43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14774166" y="4812684"/>
            <a:ext cx="517276" cy="661632"/>
          </a:xfrm>
          <a:custGeom>
            <a:avLst/>
            <a:gdLst/>
            <a:ahLst/>
            <a:cxnLst/>
            <a:rect l="l" t="t" r="r" b="b"/>
            <a:pathLst>
              <a:path w="517276" h="661632">
                <a:moveTo>
                  <a:pt x="0" y="0"/>
                </a:moveTo>
                <a:lnTo>
                  <a:pt x="517276" y="0"/>
                </a:lnTo>
                <a:lnTo>
                  <a:pt x="517276" y="661632"/>
                </a:lnTo>
                <a:lnTo>
                  <a:pt x="0" y="661632"/>
                </a:lnTo>
                <a:lnTo>
                  <a:pt x="0" y="0"/>
                </a:lnTo>
                <a:close/>
              </a:path>
            </a:pathLst>
          </a:custGeom>
          <a:blipFill>
            <a:blip r:embed="rId44">
              <a:extLst>
                <a:ext uri="{96DAC541-7B7A-43D3-8B79-37D633B846F1}">
                  <asvg:svgBlip xmlns:asvg="http://schemas.microsoft.com/office/drawing/2016/SVG/main" r:embed="rId45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13217063" y="4866364"/>
            <a:ext cx="686597" cy="554271"/>
          </a:xfrm>
          <a:custGeom>
            <a:avLst/>
            <a:gdLst/>
            <a:ahLst/>
            <a:cxnLst/>
            <a:rect l="l" t="t" r="r" b="b"/>
            <a:pathLst>
              <a:path w="686597" h="554271">
                <a:moveTo>
                  <a:pt x="0" y="0"/>
                </a:moveTo>
                <a:lnTo>
                  <a:pt x="686597" y="0"/>
                </a:lnTo>
                <a:lnTo>
                  <a:pt x="686597" y="554272"/>
                </a:lnTo>
                <a:lnTo>
                  <a:pt x="0" y="554272"/>
                </a:lnTo>
                <a:lnTo>
                  <a:pt x="0" y="0"/>
                </a:lnTo>
                <a:close/>
              </a:path>
            </a:pathLst>
          </a:custGeom>
          <a:blipFill>
            <a:blip r:embed="rId46">
              <a:extLst>
                <a:ext uri="{96DAC541-7B7A-43D3-8B79-37D633B846F1}">
                  <asvg:svgBlip xmlns:asvg="http://schemas.microsoft.com/office/drawing/2016/SVG/main" r:embed="rId47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16161947" y="4910863"/>
            <a:ext cx="656157" cy="465275"/>
          </a:xfrm>
          <a:custGeom>
            <a:avLst/>
            <a:gdLst/>
            <a:ahLst/>
            <a:cxnLst/>
            <a:rect l="l" t="t" r="r" b="b"/>
            <a:pathLst>
              <a:path w="656157" h="465275">
                <a:moveTo>
                  <a:pt x="0" y="0"/>
                </a:moveTo>
                <a:lnTo>
                  <a:pt x="656157" y="0"/>
                </a:lnTo>
                <a:lnTo>
                  <a:pt x="656157" y="465274"/>
                </a:lnTo>
                <a:lnTo>
                  <a:pt x="0" y="465274"/>
                </a:lnTo>
                <a:lnTo>
                  <a:pt x="0" y="0"/>
                </a:lnTo>
                <a:close/>
              </a:path>
            </a:pathLst>
          </a:custGeom>
          <a:blipFill>
            <a:blip r:embed="rId48">
              <a:extLst>
                <a:ext uri="{96DAC541-7B7A-43D3-8B79-37D633B846F1}">
                  <asvg:svgBlip xmlns:asvg="http://schemas.microsoft.com/office/drawing/2016/SVG/main" r:embed="rId49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8839584" y="3231103"/>
            <a:ext cx="735147" cy="661632"/>
          </a:xfrm>
          <a:custGeom>
            <a:avLst/>
            <a:gdLst/>
            <a:ahLst/>
            <a:cxnLst/>
            <a:rect l="l" t="t" r="r" b="b"/>
            <a:pathLst>
              <a:path w="735147" h="661632">
                <a:moveTo>
                  <a:pt x="0" y="0"/>
                </a:moveTo>
                <a:lnTo>
                  <a:pt x="735147" y="0"/>
                </a:lnTo>
                <a:lnTo>
                  <a:pt x="735147" y="661632"/>
                </a:lnTo>
                <a:lnTo>
                  <a:pt x="0" y="661632"/>
                </a:lnTo>
                <a:lnTo>
                  <a:pt x="0" y="0"/>
                </a:lnTo>
                <a:close/>
              </a:path>
            </a:pathLst>
          </a:custGeom>
          <a:blipFill>
            <a:blip r:embed="rId50">
              <a:extLst>
                <a:ext uri="{96DAC541-7B7A-43D3-8B79-37D633B846F1}">
                  <asvg:svgBlip xmlns:asvg="http://schemas.microsoft.com/office/drawing/2016/SVG/main" r:embed="rId51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27"/>
          <p:cNvSpPr/>
          <p:nvPr/>
        </p:nvSpPr>
        <p:spPr>
          <a:xfrm>
            <a:off x="10368794" y="3263915"/>
            <a:ext cx="579752" cy="596007"/>
          </a:xfrm>
          <a:custGeom>
            <a:avLst/>
            <a:gdLst/>
            <a:ahLst/>
            <a:cxnLst/>
            <a:rect l="l" t="t" r="r" b="b"/>
            <a:pathLst>
              <a:path w="579752" h="596007">
                <a:moveTo>
                  <a:pt x="0" y="0"/>
                </a:moveTo>
                <a:lnTo>
                  <a:pt x="579752" y="0"/>
                </a:lnTo>
                <a:lnTo>
                  <a:pt x="579752" y="596007"/>
                </a:lnTo>
                <a:lnTo>
                  <a:pt x="0" y="596007"/>
                </a:lnTo>
                <a:lnTo>
                  <a:pt x="0" y="0"/>
                </a:lnTo>
                <a:close/>
              </a:path>
            </a:pathLst>
          </a:custGeom>
          <a:blipFill>
            <a:blip r:embed="rId52">
              <a:extLst>
                <a:ext uri="{96DAC541-7B7A-43D3-8B79-37D633B846F1}">
                  <asvg:svgBlip xmlns:asvg="http://schemas.microsoft.com/office/drawing/2016/SVG/main" r:embed="rId53"/>
                </a:ext>
              </a:extLst>
            </a:blip>
            <a:stretch>
              <a:fillRect/>
            </a:stretch>
          </a:blipFill>
        </p:spPr>
      </p:sp>
      <p:sp>
        <p:nvSpPr>
          <p:cNvPr id="28" name="Freeform 28"/>
          <p:cNvSpPr/>
          <p:nvPr/>
        </p:nvSpPr>
        <p:spPr>
          <a:xfrm>
            <a:off x="11775296" y="3263915"/>
            <a:ext cx="615017" cy="596007"/>
          </a:xfrm>
          <a:custGeom>
            <a:avLst/>
            <a:gdLst/>
            <a:ahLst/>
            <a:cxnLst/>
            <a:rect l="l" t="t" r="r" b="b"/>
            <a:pathLst>
              <a:path w="615017" h="596007">
                <a:moveTo>
                  <a:pt x="0" y="0"/>
                </a:moveTo>
                <a:lnTo>
                  <a:pt x="615017" y="0"/>
                </a:lnTo>
                <a:lnTo>
                  <a:pt x="615017" y="596007"/>
                </a:lnTo>
                <a:lnTo>
                  <a:pt x="0" y="596007"/>
                </a:lnTo>
                <a:lnTo>
                  <a:pt x="0" y="0"/>
                </a:lnTo>
                <a:close/>
              </a:path>
            </a:pathLst>
          </a:custGeom>
          <a:blipFill>
            <a:blip r:embed="rId54">
              <a:extLst>
                <a:ext uri="{96DAC541-7B7A-43D3-8B79-37D633B846F1}">
                  <asvg:svgBlip xmlns:asvg="http://schemas.microsoft.com/office/drawing/2016/SVG/main" r:embed="rId55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29"/>
          <p:cNvSpPr/>
          <p:nvPr/>
        </p:nvSpPr>
        <p:spPr>
          <a:xfrm>
            <a:off x="14697723" y="3231103"/>
            <a:ext cx="670161" cy="661632"/>
          </a:xfrm>
          <a:custGeom>
            <a:avLst/>
            <a:gdLst/>
            <a:ahLst/>
            <a:cxnLst/>
            <a:rect l="l" t="t" r="r" b="b"/>
            <a:pathLst>
              <a:path w="670161" h="661632">
                <a:moveTo>
                  <a:pt x="0" y="0"/>
                </a:moveTo>
                <a:lnTo>
                  <a:pt x="670161" y="0"/>
                </a:lnTo>
                <a:lnTo>
                  <a:pt x="670161" y="661632"/>
                </a:lnTo>
                <a:lnTo>
                  <a:pt x="0" y="661632"/>
                </a:lnTo>
                <a:lnTo>
                  <a:pt x="0" y="0"/>
                </a:lnTo>
                <a:close/>
              </a:path>
            </a:pathLst>
          </a:custGeom>
          <a:blipFill>
            <a:blip r:embed="rId56">
              <a:extLst>
                <a:ext uri="{96DAC541-7B7A-43D3-8B79-37D633B846F1}">
                  <asvg:svgBlip xmlns:asvg="http://schemas.microsoft.com/office/drawing/2016/SVG/main" r:embed="rId57"/>
                </a:ext>
              </a:extLst>
            </a:blip>
            <a:stretch>
              <a:fillRect/>
            </a:stretch>
          </a:blipFill>
        </p:spPr>
      </p:sp>
      <p:sp>
        <p:nvSpPr>
          <p:cNvPr id="30" name="Freeform 30"/>
          <p:cNvSpPr/>
          <p:nvPr/>
        </p:nvSpPr>
        <p:spPr>
          <a:xfrm>
            <a:off x="13312550" y="3231103"/>
            <a:ext cx="495622" cy="661632"/>
          </a:xfrm>
          <a:custGeom>
            <a:avLst/>
            <a:gdLst/>
            <a:ahLst/>
            <a:cxnLst/>
            <a:rect l="l" t="t" r="r" b="b"/>
            <a:pathLst>
              <a:path w="495622" h="661632">
                <a:moveTo>
                  <a:pt x="0" y="0"/>
                </a:moveTo>
                <a:lnTo>
                  <a:pt x="495623" y="0"/>
                </a:lnTo>
                <a:lnTo>
                  <a:pt x="495623" y="661632"/>
                </a:lnTo>
                <a:lnTo>
                  <a:pt x="0" y="661632"/>
                </a:lnTo>
                <a:lnTo>
                  <a:pt x="0" y="0"/>
                </a:lnTo>
                <a:close/>
              </a:path>
            </a:pathLst>
          </a:custGeom>
          <a:blipFill>
            <a:blip r:embed="rId58">
              <a:extLst>
                <a:ext uri="{96DAC541-7B7A-43D3-8B79-37D633B846F1}">
                  <asvg:svgBlip xmlns:asvg="http://schemas.microsoft.com/office/drawing/2016/SVG/main" r:embed="rId59"/>
                </a:ext>
              </a:extLst>
            </a:blip>
            <a:stretch>
              <a:fillRect/>
            </a:stretch>
          </a:blipFill>
        </p:spPr>
      </p:sp>
      <p:sp>
        <p:nvSpPr>
          <p:cNvPr id="31" name="Freeform 31"/>
          <p:cNvSpPr/>
          <p:nvPr/>
        </p:nvSpPr>
        <p:spPr>
          <a:xfrm>
            <a:off x="16272890" y="3231103"/>
            <a:ext cx="434271" cy="661632"/>
          </a:xfrm>
          <a:custGeom>
            <a:avLst/>
            <a:gdLst/>
            <a:ahLst/>
            <a:cxnLst/>
            <a:rect l="l" t="t" r="r" b="b"/>
            <a:pathLst>
              <a:path w="434271" h="661632">
                <a:moveTo>
                  <a:pt x="0" y="0"/>
                </a:moveTo>
                <a:lnTo>
                  <a:pt x="434271" y="0"/>
                </a:lnTo>
                <a:lnTo>
                  <a:pt x="434271" y="661632"/>
                </a:lnTo>
                <a:lnTo>
                  <a:pt x="0" y="661632"/>
                </a:lnTo>
                <a:lnTo>
                  <a:pt x="0" y="0"/>
                </a:lnTo>
                <a:close/>
              </a:path>
            </a:pathLst>
          </a:custGeom>
          <a:blipFill>
            <a:blip r:embed="rId60">
              <a:extLst>
                <a:ext uri="{96DAC541-7B7A-43D3-8B79-37D633B846F1}">
                  <asvg:svgBlip xmlns:asvg="http://schemas.microsoft.com/office/drawing/2016/SVG/main" r:embed="rId61"/>
                </a:ext>
              </a:extLst>
            </a:blip>
            <a:stretch>
              <a:fillRect/>
            </a:stretch>
          </a:blipFill>
        </p:spPr>
      </p:sp>
      <p:sp>
        <p:nvSpPr>
          <p:cNvPr id="32" name="TextBox 32"/>
          <p:cNvSpPr txBox="1"/>
          <p:nvPr/>
        </p:nvSpPr>
        <p:spPr>
          <a:xfrm>
            <a:off x="1028700" y="1801922"/>
            <a:ext cx="6388895" cy="838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126"/>
              </a:lnSpc>
              <a:spcBef>
                <a:spcPct val="0"/>
              </a:spcBef>
            </a:pPr>
            <a:r>
              <a:rPr lang="en-US" sz="6517" spc="-71">
                <a:solidFill>
                  <a:srgbClr val="2B4B82"/>
                </a:solidFill>
                <a:latin typeface="Josefin Sans Bold"/>
              </a:rPr>
              <a:t>TERIMA KASIH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028700" y="3346061"/>
            <a:ext cx="6195591" cy="8344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128"/>
              </a:lnSpc>
              <a:spcBef>
                <a:spcPct val="0"/>
              </a:spcBef>
            </a:pPr>
            <a:r>
              <a:rPr lang="en-US" sz="6519" spc="-71">
                <a:solidFill>
                  <a:srgbClr val="2B4B82"/>
                </a:solidFill>
                <a:latin typeface="Josefin Sans Bold"/>
              </a:rPr>
              <a:t>THANK YOU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028700" y="5005133"/>
            <a:ext cx="6388895" cy="838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126"/>
              </a:lnSpc>
              <a:spcBef>
                <a:spcPct val="0"/>
              </a:spcBef>
            </a:pPr>
            <a:r>
              <a:rPr lang="en-US" sz="6517" spc="-71">
                <a:solidFill>
                  <a:srgbClr val="2B4B82"/>
                </a:solidFill>
                <a:ea typeface="Josefin Sans Bold"/>
              </a:rPr>
              <a:t>ありがとう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028700" y="6546665"/>
            <a:ext cx="6388895" cy="838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126"/>
              </a:lnSpc>
              <a:spcBef>
                <a:spcPct val="0"/>
              </a:spcBef>
            </a:pPr>
            <a:r>
              <a:rPr lang="en-US" sz="6517" spc="-71">
                <a:solidFill>
                  <a:srgbClr val="2B4B82"/>
                </a:solidFill>
                <a:ea typeface="Josefin Sans Bold"/>
              </a:rPr>
              <a:t>謝謝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028700" y="8128246"/>
            <a:ext cx="6388895" cy="838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126"/>
              </a:lnSpc>
              <a:spcBef>
                <a:spcPct val="0"/>
              </a:spcBef>
            </a:pPr>
            <a:r>
              <a:rPr lang="en-US" sz="6517" spc="-71">
                <a:solidFill>
                  <a:srgbClr val="2B4B82"/>
                </a:solidFill>
                <a:ea typeface="Josefin Sans Bold"/>
              </a:rPr>
              <a:t>감사합니다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286</Words>
  <Application>Microsoft Office PowerPoint</Application>
  <PresentationFormat>Kustom</PresentationFormat>
  <Paragraphs>30</Paragraphs>
  <Slides>10</Slides>
  <Notes>0</Notes>
  <HiddenSlides>0</HiddenSlides>
  <MMClips>0</MMClips>
  <ScaleCrop>false</ScaleCrop>
  <HeadingPairs>
    <vt:vector size="6" baseType="variant">
      <vt:variant>
        <vt:lpstr>Font Dipakai</vt:lpstr>
      </vt:variant>
      <vt:variant>
        <vt:i4>5</vt:i4>
      </vt:variant>
      <vt:variant>
        <vt:lpstr>Tema</vt:lpstr>
      </vt:variant>
      <vt:variant>
        <vt:i4>1</vt:i4>
      </vt:variant>
      <vt:variant>
        <vt:lpstr>Judul Slide</vt:lpstr>
      </vt:variant>
      <vt:variant>
        <vt:i4>10</vt:i4>
      </vt:variant>
    </vt:vector>
  </HeadingPairs>
  <TitlesOfParts>
    <vt:vector size="16" baseType="lpstr">
      <vt:lpstr>Times New Roman</vt:lpstr>
      <vt:lpstr>Arial</vt:lpstr>
      <vt:lpstr>Calibri</vt:lpstr>
      <vt:lpstr>Josefin Sans Bold</vt:lpstr>
      <vt:lpstr>Josefin Sans</vt:lpstr>
      <vt:lpstr>Office Theme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Biru Elemen &amp; Mockup Isometrik Teknologi dalam Pendidikan Presentasi Teknologi</dc:title>
  <cp:lastModifiedBy>Lil .</cp:lastModifiedBy>
  <cp:revision>4</cp:revision>
  <dcterms:created xsi:type="dcterms:W3CDTF">2006-08-16T00:00:00Z</dcterms:created>
  <dcterms:modified xsi:type="dcterms:W3CDTF">2024-11-12T10:14:28Z</dcterms:modified>
  <dc:identifier>DAGIdGsumoM</dc:identifier>
</cp:coreProperties>
</file>